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35.jpg" ContentType="image/jpg"/>
  <Override PartName="/ppt/media/image40.jpg" ContentType="image/jpg"/>
  <Override PartName="/ppt/media/image43.jpg" ContentType="image/jp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9" r:id="rId2"/>
    <p:sldId id="305" r:id="rId3"/>
    <p:sldId id="295" r:id="rId4"/>
    <p:sldId id="260" r:id="rId5"/>
    <p:sldId id="259" r:id="rId6"/>
    <p:sldId id="290" r:id="rId7"/>
    <p:sldId id="261" r:id="rId8"/>
    <p:sldId id="292" r:id="rId9"/>
    <p:sldId id="309" r:id="rId10"/>
    <p:sldId id="288" r:id="rId11"/>
    <p:sldId id="307" r:id="rId12"/>
    <p:sldId id="264" r:id="rId13"/>
    <p:sldId id="287" r:id="rId14"/>
    <p:sldId id="308" r:id="rId15"/>
    <p:sldId id="279" r:id="rId16"/>
    <p:sldId id="304" r:id="rId17"/>
    <p:sldId id="266" r:id="rId18"/>
    <p:sldId id="268" r:id="rId19"/>
  </p:sldIdLst>
  <p:sldSz cx="12192000" cy="6858000"/>
  <p:notesSz cx="9945688" cy="6858000"/>
  <p:defaultTextStyle>
    <a:defPPr lvl="0">
      <a:defRPr lang="ru-RU"/>
    </a:defPPr>
    <a:lvl1pPr marL="0" lvl="1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4">
          <p15:clr>
            <a:srgbClr val="A4A3A4"/>
          </p15:clr>
        </p15:guide>
        <p15:guide id="2" pos="415">
          <p15:clr>
            <a:srgbClr val="A4A3A4"/>
          </p15:clr>
        </p15:guide>
        <p15:guide id="3" pos="73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4356E"/>
    <a:srgbClr val="9CA08B"/>
    <a:srgbClr val="949782"/>
    <a:srgbClr val="3D3F2F"/>
    <a:srgbClr val="3B13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9" d="100"/>
          <a:sy n="99" d="100"/>
        </p:scale>
        <p:origin x="96" y="282"/>
      </p:cViewPr>
      <p:guideLst>
        <p:guide orient="horz" pos="2704"/>
        <p:guide pos="415"/>
        <p:guide pos="73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798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3300" y="0"/>
            <a:ext cx="4309798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2864A-CDF6-467C-96D5-71AE4479F9EB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3212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569" y="3300414"/>
            <a:ext cx="795655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4"/>
            <a:ext cx="4309798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3300" y="6513514"/>
            <a:ext cx="4309798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C8EDA-8D3E-48B1-876C-1BE44D5DA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217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14665-86A3-4232-B5F9-B030EB82D35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39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0867D1F-30B3-48B0-B4A6-9AEE71CC0B79}" type="datetimeFigureOut">
              <a:rPr lang="ru-RU"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6A02C9-5BF4-4070-86FC-47C8E3D5F6A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0867D1F-30B3-48B0-B4A6-9AEE71CC0B79}" type="datetimeFigureOut">
              <a:rPr lang="ru-RU"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6A02C9-5BF4-4070-86FC-47C8E3D5F6A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0867D1F-30B3-48B0-B4A6-9AEE71CC0B79}" type="datetimeFigureOut">
              <a:rPr lang="ru-RU"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6A02C9-5BF4-4070-86FC-47C8E3D5F6A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1004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548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0867D1F-30B3-48B0-B4A6-9AEE71CC0B79}" type="datetimeFigureOut">
              <a:rPr lang="ru-RU"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6A02C9-5BF4-4070-86FC-47C8E3D5F6A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0867D1F-30B3-48B0-B4A6-9AEE71CC0B79}" type="datetimeFigureOut">
              <a:rPr lang="ru-RU"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6A02C9-5BF4-4070-86FC-47C8E3D5F6A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0867D1F-30B3-48B0-B4A6-9AEE71CC0B79}" type="datetimeFigureOut">
              <a:rPr lang="ru-RU"/>
              <a:t>29.01.2026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6A02C9-5BF4-4070-86FC-47C8E3D5F6A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0867D1F-30B3-48B0-B4A6-9AEE71CC0B79}" type="datetimeFigureOut">
              <a:rPr lang="ru-RU"/>
              <a:t>29.01.2026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6A02C9-5BF4-4070-86FC-47C8E3D5F6A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0867D1F-30B3-48B0-B4A6-9AEE71CC0B79}" type="datetimeFigureOut">
              <a:rPr lang="ru-RU"/>
              <a:t>29.01.2026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6A02C9-5BF4-4070-86FC-47C8E3D5F6A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0867D1F-30B3-48B0-B4A6-9AEE71CC0B79}" type="datetimeFigureOut">
              <a:rPr lang="ru-RU"/>
              <a:t>29.01.2026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6A02C9-5BF4-4070-86FC-47C8E3D5F6A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0867D1F-30B3-48B0-B4A6-9AEE71CC0B79}" type="datetimeFigureOut">
              <a:rPr lang="ru-RU"/>
              <a:t>29.01.2026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6A02C9-5BF4-4070-86FC-47C8E3D5F6A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0867D1F-30B3-48B0-B4A6-9AEE71CC0B79}" type="datetimeFigureOut">
              <a:rPr lang="ru-RU"/>
              <a:t>29.01.2026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6A02C9-5BF4-4070-86FC-47C8E3D5F6A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0867D1F-30B3-48B0-B4A6-9AEE71CC0B79}" type="datetimeFigureOut">
              <a:rPr lang="ru-RU"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16A02C9-5BF4-4070-86FC-47C8E3D5F6AD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11" Type="http://schemas.openxmlformats.org/officeDocument/2006/relationships/image" Target="../media/image68.jp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sv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B5FF7DD1-D0AF-4EA7-A97D-0859364EE7C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CFF27A5-E82E-46F7-8FF9-C751D0491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56F36229-A911-4937-BCB0-F401F5976242}"/>
                </a:ext>
              </a:extLst>
            </p:cNvPr>
            <p:cNvSpPr/>
            <p:nvPr/>
          </p:nvSpPr>
          <p:spPr>
            <a:xfrm>
              <a:off x="658813" y="506125"/>
              <a:ext cx="4203643" cy="910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marR="5080" algn="l">
                <a:lnSpc>
                  <a:spcPct val="100000"/>
                </a:lnSpc>
                <a:spcBef>
                  <a:spcPts val="110"/>
                </a:spcBef>
              </a:pPr>
              <a:endParaRPr lang="ru-RU" sz="1400" spc="-60" dirty="0">
                <a:latin typeface="Roboto" panose="02000000000000000000" pitchFamily="2" charset="0"/>
                <a:ea typeface="Roboto" panose="02000000000000000000" pitchFamily="2" charset="0"/>
                <a:cs typeface="Lucida Sans Unicode" panose="020B0602030504020204" pitchFamily="34" charset="0"/>
              </a:endParaRP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DB3C612-0145-4CA6-8340-8D3C46F0BF1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4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71FCF840-71F5-4BD7-95DD-EAF995A2B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448" y="336251"/>
            <a:ext cx="1565812" cy="148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2D37E688-AA06-405D-B8E2-AA6F63A1C757}"/>
              </a:ext>
            </a:extLst>
          </p:cNvPr>
          <p:cNvSpPr txBox="1">
            <a:spLocks/>
          </p:cNvSpPr>
          <p:nvPr/>
        </p:nvSpPr>
        <p:spPr>
          <a:xfrm>
            <a:off x="1221759" y="2082800"/>
            <a:ext cx="9748481" cy="4438949"/>
          </a:xfrm>
          <a:prstGeom prst="rect">
            <a:avLst/>
          </a:prstGeom>
        </p:spPr>
        <p:txBody>
          <a:bodyPr/>
          <a:lstStyle>
            <a:lvl1pPr>
              <a:defRPr sz="3200" b="0" i="0" baseline="0"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algn="ctr"/>
            <a:r>
              <a:rPr lang="ru-RU" sz="4400" b="1" kern="0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Публичная декларация целей и  задач Министерства  молодёжного развития Ульяновской области на 2026 г.</a:t>
            </a:r>
          </a:p>
          <a:p>
            <a:pPr defTabSz="914400"/>
            <a:endParaRPr lang="ru-RU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219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object 38">
            <a:extLst>
              <a:ext uri="{FF2B5EF4-FFF2-40B4-BE49-F238E27FC236}">
                <a16:creationId xmlns:a16="http://schemas.microsoft.com/office/drawing/2014/main" id="{2B044F9E-B3A2-4C0E-8047-B3A752D9FEAA}"/>
              </a:ext>
            </a:extLst>
          </p:cNvPr>
          <p:cNvSpPr txBox="1"/>
          <p:nvPr/>
        </p:nvSpPr>
        <p:spPr>
          <a:xfrm>
            <a:off x="1973206" y="321944"/>
            <a:ext cx="9885118" cy="582103"/>
          </a:xfrm>
          <a:prstGeom prst="rect">
            <a:avLst/>
          </a:prstGeom>
        </p:spPr>
        <p:txBody>
          <a:bodyPr vert="horz" wrap="square" lIns="0" tIns="43962" rIns="0" bIns="0" rtlCol="0">
            <a:spAutoFit/>
          </a:bodyPr>
          <a:lstStyle/>
          <a:p>
            <a:pPr marL="10991" marR="4396" algn="ctr">
              <a:lnSpc>
                <a:spcPts val="1082"/>
              </a:lnSpc>
              <a:spcBef>
                <a:spcPts val="346"/>
              </a:spcBef>
            </a:pPr>
            <a:r>
              <a:rPr lang="ru-RU" sz="2423" b="1" spc="-48" dirty="0">
                <a:solidFill>
                  <a:srgbClr val="231F2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Ульяновских волонтеров признали лучшими в России на премии</a:t>
            </a:r>
          </a:p>
          <a:p>
            <a:pPr marL="10991" marR="4396" algn="ctr">
              <a:lnSpc>
                <a:spcPts val="1082"/>
              </a:lnSpc>
              <a:spcBef>
                <a:spcPts val="346"/>
              </a:spcBef>
            </a:pPr>
            <a:endParaRPr lang="ru-RU" sz="2423" b="1" spc="-48" dirty="0">
              <a:solidFill>
                <a:srgbClr val="231F2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Arial"/>
            </a:endParaRPr>
          </a:p>
          <a:p>
            <a:pPr marL="10991" marR="4396" algn="ctr">
              <a:lnSpc>
                <a:spcPts val="1082"/>
              </a:lnSpc>
              <a:spcBef>
                <a:spcPts val="346"/>
              </a:spcBef>
            </a:pPr>
            <a:r>
              <a:rPr lang="ru-RU" sz="2423" b="1" spc="-48" dirty="0">
                <a:solidFill>
                  <a:srgbClr val="231F2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  #МыВместе</a:t>
            </a:r>
            <a:endParaRPr sz="2423" b="1" dirty="0">
              <a:latin typeface="PT Astra Serif" panose="020A0603040505020204" pitchFamily="18" charset="-52"/>
              <a:ea typeface="PT Astra Serif" panose="020A0603040505020204" pitchFamily="18" charset="-52"/>
              <a:cs typeface="Arial"/>
            </a:endParaRPr>
          </a:p>
        </p:txBody>
      </p:sp>
      <p:sp>
        <p:nvSpPr>
          <p:cNvPr id="163" name="Прямоугольник: скругленные углы 162">
            <a:extLst>
              <a:ext uri="{FF2B5EF4-FFF2-40B4-BE49-F238E27FC236}">
                <a16:creationId xmlns:a16="http://schemas.microsoft.com/office/drawing/2014/main" id="{3C3F5207-BD92-4F68-AECB-916A5ABA296C}"/>
              </a:ext>
            </a:extLst>
          </p:cNvPr>
          <p:cNvSpPr/>
          <p:nvPr/>
        </p:nvSpPr>
        <p:spPr>
          <a:xfrm>
            <a:off x="158038" y="672553"/>
            <a:ext cx="4644968" cy="2619287"/>
          </a:xfrm>
          <a:prstGeom prst="roundRect">
            <a:avLst/>
          </a:prstGeom>
          <a:solidFill>
            <a:schemeClr val="bg1"/>
          </a:solidFill>
          <a:ln>
            <a:solidFill>
              <a:srgbClr val="CADB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4 декабря 2025 года, в Москве состоялась церемония вручения наград на площадке Международной премии #МыВместе, учрежденной по инициативе Президента России. </a:t>
            </a:r>
          </a:p>
          <a:p>
            <a:pPr algn="ctr"/>
            <a:endParaRPr lang="ru-RU" sz="1600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Ульяновские волонтеры стали победителями в номинации «Субъект Российской Федерации». Программа «Ульяновская область — территория добра» завоевала первое место. </a:t>
            </a:r>
            <a:endParaRPr lang="ru-RU" sz="1600" b="1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DF7062-B55F-48F6-8DDD-F2D54EB01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660" y="945022"/>
            <a:ext cx="5608320" cy="37330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ADBB8D-D3DB-4496-8774-D20410745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40" t="16253" r="12452" b="14853"/>
          <a:stretch/>
        </p:blipFill>
        <p:spPr>
          <a:xfrm>
            <a:off x="763191" y="3429000"/>
            <a:ext cx="5608320" cy="32744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027CFBD-9E28-4936-9FE8-0E5824EFF134}"/>
              </a:ext>
            </a:extLst>
          </p:cNvPr>
          <p:cNvSpPr/>
          <p:nvPr/>
        </p:nvSpPr>
        <p:spPr>
          <a:xfrm>
            <a:off x="7330830" y="4798100"/>
            <a:ext cx="4097979" cy="1114878"/>
          </a:xfrm>
          <a:prstGeom prst="roundRect">
            <a:avLst/>
          </a:prstGeom>
          <a:solidFill>
            <a:schemeClr val="bg1"/>
          </a:solidFill>
          <a:ln>
            <a:solidFill>
              <a:srgbClr val="CADB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Заслуженную награду главе региона передал заместитель руководителя Администрации Президента России Сергей Кириенко</a:t>
            </a: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5991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object 2">
            <a:extLst>
              <a:ext uri="{FF2B5EF4-FFF2-40B4-BE49-F238E27FC236}">
                <a16:creationId xmlns:a16="http://schemas.microsoft.com/office/drawing/2014/main" id="{F00E4F37-E911-4567-89E3-730C086C076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2118" y="0"/>
            <a:ext cx="2933482" cy="675950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701637" y="523670"/>
            <a:ext cx="129687" cy="22529"/>
          </a:xfrm>
          <a:custGeom>
            <a:avLst/>
            <a:gdLst/>
            <a:ahLst/>
            <a:cxnLst/>
            <a:rect l="l" t="t" r="r" b="b"/>
            <a:pathLst>
              <a:path w="149859" h="26034">
                <a:moveTo>
                  <a:pt x="100114" y="3898"/>
                </a:moveTo>
                <a:lnTo>
                  <a:pt x="96227" y="0"/>
                </a:lnTo>
                <a:lnTo>
                  <a:pt x="75260" y="0"/>
                </a:lnTo>
                <a:lnTo>
                  <a:pt x="74510" y="0"/>
                </a:lnTo>
                <a:lnTo>
                  <a:pt x="50431" y="0"/>
                </a:lnTo>
                <a:lnTo>
                  <a:pt x="49669" y="0"/>
                </a:lnTo>
                <a:lnTo>
                  <a:pt x="24828" y="0"/>
                </a:lnTo>
                <a:lnTo>
                  <a:pt x="3886" y="12"/>
                </a:lnTo>
                <a:lnTo>
                  <a:pt x="0" y="3898"/>
                </a:lnTo>
                <a:lnTo>
                  <a:pt x="0" y="21717"/>
                </a:lnTo>
                <a:lnTo>
                  <a:pt x="3886" y="25615"/>
                </a:lnTo>
                <a:lnTo>
                  <a:pt x="25603" y="25615"/>
                </a:lnTo>
                <a:lnTo>
                  <a:pt x="49669" y="25603"/>
                </a:lnTo>
                <a:lnTo>
                  <a:pt x="50431" y="25603"/>
                </a:lnTo>
                <a:lnTo>
                  <a:pt x="74510" y="25603"/>
                </a:lnTo>
                <a:lnTo>
                  <a:pt x="75260" y="25603"/>
                </a:lnTo>
                <a:lnTo>
                  <a:pt x="96227" y="25603"/>
                </a:lnTo>
                <a:lnTo>
                  <a:pt x="100114" y="21717"/>
                </a:lnTo>
                <a:lnTo>
                  <a:pt x="100114" y="3898"/>
                </a:lnTo>
                <a:close/>
              </a:path>
              <a:path w="149859" h="26034">
                <a:moveTo>
                  <a:pt x="149821" y="22339"/>
                </a:moveTo>
                <a:lnTo>
                  <a:pt x="149796" y="3251"/>
                </a:lnTo>
                <a:lnTo>
                  <a:pt x="146519" y="0"/>
                </a:lnTo>
                <a:lnTo>
                  <a:pt x="127469" y="0"/>
                </a:lnTo>
                <a:lnTo>
                  <a:pt x="124193" y="3276"/>
                </a:lnTo>
                <a:lnTo>
                  <a:pt x="124193" y="7327"/>
                </a:lnTo>
                <a:lnTo>
                  <a:pt x="124193" y="22364"/>
                </a:lnTo>
                <a:lnTo>
                  <a:pt x="127469" y="25615"/>
                </a:lnTo>
                <a:lnTo>
                  <a:pt x="146570" y="25615"/>
                </a:lnTo>
                <a:lnTo>
                  <a:pt x="149821" y="223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4" name="object 4"/>
          <p:cNvSpPr/>
          <p:nvPr/>
        </p:nvSpPr>
        <p:spPr>
          <a:xfrm>
            <a:off x="9981101" y="523670"/>
            <a:ext cx="43962" cy="22529"/>
          </a:xfrm>
          <a:custGeom>
            <a:avLst/>
            <a:gdLst/>
            <a:ahLst/>
            <a:cxnLst/>
            <a:rect l="l" t="t" r="r" b="b"/>
            <a:pathLst>
              <a:path w="50800" h="26034">
                <a:moveTo>
                  <a:pt x="50431" y="3898"/>
                </a:moveTo>
                <a:lnTo>
                  <a:pt x="46532" y="0"/>
                </a:lnTo>
                <a:lnTo>
                  <a:pt x="24828" y="0"/>
                </a:lnTo>
                <a:lnTo>
                  <a:pt x="3886" y="12"/>
                </a:lnTo>
                <a:lnTo>
                  <a:pt x="0" y="3898"/>
                </a:lnTo>
                <a:lnTo>
                  <a:pt x="0" y="21717"/>
                </a:lnTo>
                <a:lnTo>
                  <a:pt x="3886" y="25615"/>
                </a:lnTo>
                <a:lnTo>
                  <a:pt x="25603" y="25615"/>
                </a:lnTo>
                <a:lnTo>
                  <a:pt x="46532" y="25603"/>
                </a:lnTo>
                <a:lnTo>
                  <a:pt x="50431" y="21717"/>
                </a:lnTo>
                <a:lnTo>
                  <a:pt x="50431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5" name="object 5"/>
          <p:cNvSpPr/>
          <p:nvPr/>
        </p:nvSpPr>
        <p:spPr>
          <a:xfrm>
            <a:off x="9723124" y="545167"/>
            <a:ext cx="43962" cy="22529"/>
          </a:xfrm>
          <a:custGeom>
            <a:avLst/>
            <a:gdLst/>
            <a:ahLst/>
            <a:cxnLst/>
            <a:rect l="l" t="t" r="r" b="b"/>
            <a:pathLst>
              <a:path w="50800" h="26034">
                <a:moveTo>
                  <a:pt x="50431" y="0"/>
                </a:moveTo>
                <a:lnTo>
                  <a:pt x="25603" y="0"/>
                </a:lnTo>
                <a:lnTo>
                  <a:pt x="24841" y="0"/>
                </a:lnTo>
                <a:lnTo>
                  <a:pt x="0" y="0"/>
                </a:lnTo>
                <a:lnTo>
                  <a:pt x="0" y="25603"/>
                </a:lnTo>
                <a:lnTo>
                  <a:pt x="24841" y="25603"/>
                </a:lnTo>
                <a:lnTo>
                  <a:pt x="25603" y="25603"/>
                </a:lnTo>
                <a:lnTo>
                  <a:pt x="50431" y="25603"/>
                </a:lnTo>
                <a:lnTo>
                  <a:pt x="5043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6" name="object 6"/>
          <p:cNvSpPr/>
          <p:nvPr/>
        </p:nvSpPr>
        <p:spPr>
          <a:xfrm>
            <a:off x="9846018" y="545167"/>
            <a:ext cx="114300" cy="22529"/>
          </a:xfrm>
          <a:custGeom>
            <a:avLst/>
            <a:gdLst/>
            <a:ahLst/>
            <a:cxnLst/>
            <a:rect l="l" t="t" r="r" b="b"/>
            <a:pathLst>
              <a:path w="132079" h="26034">
                <a:moveTo>
                  <a:pt x="32639" y="3898"/>
                </a:moveTo>
                <a:lnTo>
                  <a:pt x="28752" y="12"/>
                </a:lnTo>
                <a:lnTo>
                  <a:pt x="10934" y="12"/>
                </a:lnTo>
                <a:lnTo>
                  <a:pt x="7035" y="3898"/>
                </a:lnTo>
                <a:lnTo>
                  <a:pt x="7035" y="22110"/>
                </a:lnTo>
                <a:lnTo>
                  <a:pt x="4025" y="25095"/>
                </a:lnTo>
                <a:lnTo>
                  <a:pt x="0" y="25095"/>
                </a:lnTo>
                <a:lnTo>
                  <a:pt x="0" y="25603"/>
                </a:lnTo>
                <a:lnTo>
                  <a:pt x="7035" y="25603"/>
                </a:lnTo>
                <a:lnTo>
                  <a:pt x="32639" y="25615"/>
                </a:lnTo>
                <a:lnTo>
                  <a:pt x="32639" y="3898"/>
                </a:lnTo>
                <a:close/>
              </a:path>
              <a:path w="132079" h="26034">
                <a:moveTo>
                  <a:pt x="132003" y="3898"/>
                </a:moveTo>
                <a:lnTo>
                  <a:pt x="128117" y="0"/>
                </a:lnTo>
                <a:lnTo>
                  <a:pt x="107149" y="0"/>
                </a:lnTo>
                <a:lnTo>
                  <a:pt x="106400" y="0"/>
                </a:lnTo>
                <a:lnTo>
                  <a:pt x="81559" y="0"/>
                </a:lnTo>
                <a:lnTo>
                  <a:pt x="60617" y="12"/>
                </a:lnTo>
                <a:lnTo>
                  <a:pt x="56730" y="3898"/>
                </a:lnTo>
                <a:lnTo>
                  <a:pt x="56730" y="22098"/>
                </a:lnTo>
                <a:lnTo>
                  <a:pt x="53708" y="25095"/>
                </a:lnTo>
                <a:lnTo>
                  <a:pt x="49682" y="25095"/>
                </a:lnTo>
                <a:lnTo>
                  <a:pt x="49682" y="25603"/>
                </a:lnTo>
                <a:lnTo>
                  <a:pt x="56730" y="25603"/>
                </a:lnTo>
                <a:lnTo>
                  <a:pt x="82334" y="25615"/>
                </a:lnTo>
                <a:lnTo>
                  <a:pt x="106400" y="25603"/>
                </a:lnTo>
                <a:lnTo>
                  <a:pt x="107149" y="25603"/>
                </a:lnTo>
                <a:lnTo>
                  <a:pt x="128117" y="25603"/>
                </a:lnTo>
                <a:lnTo>
                  <a:pt x="132003" y="21717"/>
                </a:lnTo>
                <a:lnTo>
                  <a:pt x="132003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7" name="object 7"/>
          <p:cNvSpPr/>
          <p:nvPr/>
        </p:nvSpPr>
        <p:spPr>
          <a:xfrm>
            <a:off x="10024084" y="545178"/>
            <a:ext cx="22529" cy="22529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1717" y="0"/>
                </a:moveTo>
                <a:lnTo>
                  <a:pt x="3898" y="0"/>
                </a:lnTo>
                <a:lnTo>
                  <a:pt x="0" y="3886"/>
                </a:lnTo>
                <a:lnTo>
                  <a:pt x="0" y="25603"/>
                </a:lnTo>
                <a:lnTo>
                  <a:pt x="25603" y="25603"/>
                </a:lnTo>
                <a:lnTo>
                  <a:pt x="25603" y="3886"/>
                </a:lnTo>
                <a:lnTo>
                  <a:pt x="2171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8" name="object 8"/>
          <p:cNvSpPr/>
          <p:nvPr/>
        </p:nvSpPr>
        <p:spPr>
          <a:xfrm>
            <a:off x="9680130" y="566664"/>
            <a:ext cx="108255" cy="22529"/>
          </a:xfrm>
          <a:custGeom>
            <a:avLst/>
            <a:gdLst/>
            <a:ahLst/>
            <a:cxnLst/>
            <a:rect l="l" t="t" r="r" b="b"/>
            <a:pathLst>
              <a:path w="125095" h="26034">
                <a:moveTo>
                  <a:pt x="25628" y="22339"/>
                </a:moveTo>
                <a:lnTo>
                  <a:pt x="25603" y="3251"/>
                </a:lnTo>
                <a:lnTo>
                  <a:pt x="22326" y="0"/>
                </a:lnTo>
                <a:lnTo>
                  <a:pt x="3276" y="0"/>
                </a:lnTo>
                <a:lnTo>
                  <a:pt x="0" y="3276"/>
                </a:lnTo>
                <a:lnTo>
                  <a:pt x="0" y="7327"/>
                </a:lnTo>
                <a:lnTo>
                  <a:pt x="0" y="22364"/>
                </a:lnTo>
                <a:lnTo>
                  <a:pt x="3276" y="25615"/>
                </a:lnTo>
                <a:lnTo>
                  <a:pt x="22377" y="25615"/>
                </a:lnTo>
                <a:lnTo>
                  <a:pt x="25628" y="22339"/>
                </a:lnTo>
                <a:close/>
              </a:path>
              <a:path w="125095" h="26034">
                <a:moveTo>
                  <a:pt x="124968" y="3898"/>
                </a:moveTo>
                <a:lnTo>
                  <a:pt x="121081" y="0"/>
                </a:lnTo>
                <a:lnTo>
                  <a:pt x="100114" y="0"/>
                </a:lnTo>
                <a:lnTo>
                  <a:pt x="99364" y="0"/>
                </a:lnTo>
                <a:lnTo>
                  <a:pt x="75285" y="0"/>
                </a:lnTo>
                <a:lnTo>
                  <a:pt x="74523" y="0"/>
                </a:lnTo>
                <a:lnTo>
                  <a:pt x="49682" y="0"/>
                </a:lnTo>
                <a:lnTo>
                  <a:pt x="49682" y="25603"/>
                </a:lnTo>
                <a:lnTo>
                  <a:pt x="121081" y="25603"/>
                </a:lnTo>
                <a:lnTo>
                  <a:pt x="124968" y="21717"/>
                </a:lnTo>
                <a:lnTo>
                  <a:pt x="124968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9" name="object 9"/>
          <p:cNvSpPr/>
          <p:nvPr/>
        </p:nvSpPr>
        <p:spPr>
          <a:xfrm>
            <a:off x="9830621" y="566664"/>
            <a:ext cx="151667" cy="22529"/>
          </a:xfrm>
          <a:custGeom>
            <a:avLst/>
            <a:gdLst/>
            <a:ahLst/>
            <a:cxnLst/>
            <a:rect l="l" t="t" r="r" b="b"/>
            <a:pathLst>
              <a:path w="175259" h="26034">
                <a:moveTo>
                  <a:pt x="124955" y="0"/>
                </a:moveTo>
                <a:lnTo>
                  <a:pt x="124955" y="0"/>
                </a:lnTo>
                <a:lnTo>
                  <a:pt x="24828" y="0"/>
                </a:lnTo>
                <a:lnTo>
                  <a:pt x="3898" y="12"/>
                </a:lnTo>
                <a:lnTo>
                  <a:pt x="0" y="3898"/>
                </a:lnTo>
                <a:lnTo>
                  <a:pt x="0" y="21717"/>
                </a:lnTo>
                <a:lnTo>
                  <a:pt x="3898" y="25615"/>
                </a:lnTo>
                <a:lnTo>
                  <a:pt x="25603" y="25615"/>
                </a:lnTo>
                <a:lnTo>
                  <a:pt x="49669" y="25603"/>
                </a:lnTo>
                <a:lnTo>
                  <a:pt x="121069" y="25603"/>
                </a:lnTo>
                <a:lnTo>
                  <a:pt x="124955" y="21717"/>
                </a:lnTo>
                <a:lnTo>
                  <a:pt x="124955" y="0"/>
                </a:lnTo>
                <a:close/>
              </a:path>
              <a:path w="175259" h="26034">
                <a:moveTo>
                  <a:pt x="174637" y="3898"/>
                </a:moveTo>
                <a:lnTo>
                  <a:pt x="170751" y="12"/>
                </a:lnTo>
                <a:lnTo>
                  <a:pt x="152933" y="12"/>
                </a:lnTo>
                <a:lnTo>
                  <a:pt x="149034" y="3898"/>
                </a:lnTo>
                <a:lnTo>
                  <a:pt x="149034" y="25615"/>
                </a:lnTo>
                <a:lnTo>
                  <a:pt x="174637" y="25615"/>
                </a:lnTo>
                <a:lnTo>
                  <a:pt x="174637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0" name="object 10"/>
          <p:cNvSpPr/>
          <p:nvPr/>
        </p:nvSpPr>
        <p:spPr>
          <a:xfrm>
            <a:off x="10024084" y="566664"/>
            <a:ext cx="22529" cy="22529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603" y="0"/>
                </a:moveTo>
                <a:lnTo>
                  <a:pt x="0" y="0"/>
                </a:lnTo>
                <a:lnTo>
                  <a:pt x="0" y="25603"/>
                </a:lnTo>
                <a:lnTo>
                  <a:pt x="25603" y="25603"/>
                </a:lnTo>
                <a:lnTo>
                  <a:pt x="256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1" name="object 11"/>
          <p:cNvSpPr/>
          <p:nvPr/>
        </p:nvSpPr>
        <p:spPr>
          <a:xfrm>
            <a:off x="9723124" y="588161"/>
            <a:ext cx="86824" cy="22529"/>
          </a:xfrm>
          <a:custGeom>
            <a:avLst/>
            <a:gdLst/>
            <a:ahLst/>
            <a:cxnLst/>
            <a:rect l="l" t="t" r="r" b="b"/>
            <a:pathLst>
              <a:path w="100329" h="26034">
                <a:moveTo>
                  <a:pt x="50431" y="0"/>
                </a:moveTo>
                <a:lnTo>
                  <a:pt x="25603" y="0"/>
                </a:lnTo>
                <a:lnTo>
                  <a:pt x="24841" y="0"/>
                </a:lnTo>
                <a:lnTo>
                  <a:pt x="0" y="0"/>
                </a:lnTo>
                <a:lnTo>
                  <a:pt x="0" y="25603"/>
                </a:lnTo>
                <a:lnTo>
                  <a:pt x="24841" y="25603"/>
                </a:lnTo>
                <a:lnTo>
                  <a:pt x="25603" y="25603"/>
                </a:lnTo>
                <a:lnTo>
                  <a:pt x="50431" y="25603"/>
                </a:lnTo>
                <a:lnTo>
                  <a:pt x="50431" y="0"/>
                </a:lnTo>
                <a:close/>
              </a:path>
              <a:path w="100329" h="26034">
                <a:moveTo>
                  <a:pt x="100152" y="22339"/>
                </a:moveTo>
                <a:lnTo>
                  <a:pt x="100126" y="3251"/>
                </a:lnTo>
                <a:lnTo>
                  <a:pt x="96850" y="0"/>
                </a:lnTo>
                <a:lnTo>
                  <a:pt x="77800" y="0"/>
                </a:lnTo>
                <a:lnTo>
                  <a:pt x="74523" y="3276"/>
                </a:lnTo>
                <a:lnTo>
                  <a:pt x="74523" y="7327"/>
                </a:lnTo>
                <a:lnTo>
                  <a:pt x="74523" y="22364"/>
                </a:lnTo>
                <a:lnTo>
                  <a:pt x="77800" y="25615"/>
                </a:lnTo>
                <a:lnTo>
                  <a:pt x="96901" y="25615"/>
                </a:lnTo>
                <a:lnTo>
                  <a:pt x="100152" y="223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2" name="object 12"/>
          <p:cNvSpPr/>
          <p:nvPr/>
        </p:nvSpPr>
        <p:spPr>
          <a:xfrm>
            <a:off x="9873614" y="588161"/>
            <a:ext cx="22529" cy="22529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603" y="0"/>
                </a:move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1704" y="25603"/>
                </a:lnTo>
                <a:lnTo>
                  <a:pt x="25603" y="21717"/>
                </a:lnTo>
                <a:lnTo>
                  <a:pt x="256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3" name="object 13"/>
          <p:cNvSpPr/>
          <p:nvPr/>
        </p:nvSpPr>
        <p:spPr>
          <a:xfrm>
            <a:off x="9959593" y="588161"/>
            <a:ext cx="86824" cy="22529"/>
          </a:xfrm>
          <a:custGeom>
            <a:avLst/>
            <a:gdLst/>
            <a:ahLst/>
            <a:cxnLst/>
            <a:rect l="l" t="t" r="r" b="b"/>
            <a:pathLst>
              <a:path w="100329" h="26034">
                <a:moveTo>
                  <a:pt x="25603" y="0"/>
                </a:moveTo>
                <a:lnTo>
                  <a:pt x="0" y="0"/>
                </a:lnTo>
                <a:lnTo>
                  <a:pt x="0" y="25603"/>
                </a:lnTo>
                <a:lnTo>
                  <a:pt x="25603" y="25603"/>
                </a:lnTo>
                <a:lnTo>
                  <a:pt x="25603" y="0"/>
                </a:lnTo>
                <a:close/>
              </a:path>
              <a:path w="100329" h="26034">
                <a:moveTo>
                  <a:pt x="100114" y="0"/>
                </a:moveTo>
                <a:lnTo>
                  <a:pt x="74523" y="0"/>
                </a:lnTo>
                <a:lnTo>
                  <a:pt x="74523" y="22110"/>
                </a:lnTo>
                <a:lnTo>
                  <a:pt x="71513" y="25095"/>
                </a:lnTo>
                <a:lnTo>
                  <a:pt x="67487" y="25095"/>
                </a:lnTo>
                <a:lnTo>
                  <a:pt x="67487" y="25603"/>
                </a:lnTo>
                <a:lnTo>
                  <a:pt x="74523" y="25603"/>
                </a:lnTo>
                <a:lnTo>
                  <a:pt x="75298" y="25603"/>
                </a:lnTo>
                <a:lnTo>
                  <a:pt x="100114" y="25603"/>
                </a:lnTo>
                <a:lnTo>
                  <a:pt x="10011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4" name="object 14"/>
          <p:cNvSpPr/>
          <p:nvPr/>
        </p:nvSpPr>
        <p:spPr>
          <a:xfrm>
            <a:off x="9680130" y="609658"/>
            <a:ext cx="194530" cy="22529"/>
          </a:xfrm>
          <a:custGeom>
            <a:avLst/>
            <a:gdLst/>
            <a:ahLst/>
            <a:cxnLst/>
            <a:rect l="l" t="t" r="r" b="b"/>
            <a:pathLst>
              <a:path w="224790" h="26034">
                <a:moveTo>
                  <a:pt x="25603" y="3898"/>
                </a:moveTo>
                <a:lnTo>
                  <a:pt x="21717" y="12"/>
                </a:lnTo>
                <a:lnTo>
                  <a:pt x="3898" y="12"/>
                </a:lnTo>
                <a:lnTo>
                  <a:pt x="0" y="3898"/>
                </a:lnTo>
                <a:lnTo>
                  <a:pt x="0" y="25615"/>
                </a:lnTo>
                <a:lnTo>
                  <a:pt x="25603" y="25615"/>
                </a:lnTo>
                <a:lnTo>
                  <a:pt x="25603" y="3898"/>
                </a:lnTo>
                <a:close/>
              </a:path>
              <a:path w="224790" h="26034">
                <a:moveTo>
                  <a:pt x="124968" y="3898"/>
                </a:moveTo>
                <a:lnTo>
                  <a:pt x="121081" y="12"/>
                </a:lnTo>
                <a:lnTo>
                  <a:pt x="100114" y="12"/>
                </a:lnTo>
                <a:lnTo>
                  <a:pt x="75285" y="0"/>
                </a:lnTo>
                <a:lnTo>
                  <a:pt x="74523" y="0"/>
                </a:lnTo>
                <a:lnTo>
                  <a:pt x="49682" y="0"/>
                </a:lnTo>
                <a:lnTo>
                  <a:pt x="49682" y="22110"/>
                </a:lnTo>
                <a:lnTo>
                  <a:pt x="46672" y="25095"/>
                </a:lnTo>
                <a:lnTo>
                  <a:pt x="42646" y="25095"/>
                </a:lnTo>
                <a:lnTo>
                  <a:pt x="42646" y="25603"/>
                </a:lnTo>
                <a:lnTo>
                  <a:pt x="99364" y="25603"/>
                </a:lnTo>
                <a:lnTo>
                  <a:pt x="124968" y="25615"/>
                </a:lnTo>
                <a:lnTo>
                  <a:pt x="124968" y="3898"/>
                </a:lnTo>
                <a:close/>
              </a:path>
              <a:path w="224790" h="26034">
                <a:moveTo>
                  <a:pt x="174675" y="22339"/>
                </a:moveTo>
                <a:lnTo>
                  <a:pt x="174650" y="3251"/>
                </a:lnTo>
                <a:lnTo>
                  <a:pt x="171373" y="0"/>
                </a:lnTo>
                <a:lnTo>
                  <a:pt x="152323" y="0"/>
                </a:lnTo>
                <a:lnTo>
                  <a:pt x="149047" y="3276"/>
                </a:lnTo>
                <a:lnTo>
                  <a:pt x="149047" y="7327"/>
                </a:lnTo>
                <a:lnTo>
                  <a:pt x="149047" y="22364"/>
                </a:lnTo>
                <a:lnTo>
                  <a:pt x="152323" y="25615"/>
                </a:lnTo>
                <a:lnTo>
                  <a:pt x="171424" y="25615"/>
                </a:lnTo>
                <a:lnTo>
                  <a:pt x="174675" y="22339"/>
                </a:lnTo>
                <a:close/>
              </a:path>
              <a:path w="224790" h="26034">
                <a:moveTo>
                  <a:pt x="224332" y="3898"/>
                </a:moveTo>
                <a:lnTo>
                  <a:pt x="220446" y="12"/>
                </a:lnTo>
                <a:lnTo>
                  <a:pt x="202628" y="12"/>
                </a:lnTo>
                <a:lnTo>
                  <a:pt x="198729" y="3898"/>
                </a:lnTo>
                <a:lnTo>
                  <a:pt x="198729" y="22110"/>
                </a:lnTo>
                <a:lnTo>
                  <a:pt x="195719" y="25095"/>
                </a:lnTo>
                <a:lnTo>
                  <a:pt x="191693" y="25095"/>
                </a:lnTo>
                <a:lnTo>
                  <a:pt x="191693" y="25603"/>
                </a:lnTo>
                <a:lnTo>
                  <a:pt x="198729" y="25603"/>
                </a:lnTo>
                <a:lnTo>
                  <a:pt x="224332" y="25615"/>
                </a:lnTo>
                <a:lnTo>
                  <a:pt x="224332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5" name="object 15"/>
          <p:cNvSpPr/>
          <p:nvPr/>
        </p:nvSpPr>
        <p:spPr>
          <a:xfrm>
            <a:off x="9916598" y="609658"/>
            <a:ext cx="129687" cy="22529"/>
          </a:xfrm>
          <a:custGeom>
            <a:avLst/>
            <a:gdLst/>
            <a:ahLst/>
            <a:cxnLst/>
            <a:rect l="l" t="t" r="r" b="b"/>
            <a:pathLst>
              <a:path w="149859" h="26034">
                <a:moveTo>
                  <a:pt x="25628" y="22339"/>
                </a:moveTo>
                <a:lnTo>
                  <a:pt x="25603" y="3251"/>
                </a:lnTo>
                <a:lnTo>
                  <a:pt x="22326" y="0"/>
                </a:lnTo>
                <a:lnTo>
                  <a:pt x="3276" y="0"/>
                </a:lnTo>
                <a:lnTo>
                  <a:pt x="0" y="3276"/>
                </a:lnTo>
                <a:lnTo>
                  <a:pt x="0" y="7327"/>
                </a:lnTo>
                <a:lnTo>
                  <a:pt x="0" y="22364"/>
                </a:lnTo>
                <a:lnTo>
                  <a:pt x="3276" y="25615"/>
                </a:lnTo>
                <a:lnTo>
                  <a:pt x="22377" y="25615"/>
                </a:lnTo>
                <a:lnTo>
                  <a:pt x="25628" y="22339"/>
                </a:lnTo>
                <a:close/>
              </a:path>
              <a:path w="149859" h="26034">
                <a:moveTo>
                  <a:pt x="75298" y="0"/>
                </a:moveTo>
                <a:lnTo>
                  <a:pt x="49695" y="0"/>
                </a:lnTo>
                <a:lnTo>
                  <a:pt x="49695" y="21717"/>
                </a:lnTo>
                <a:lnTo>
                  <a:pt x="53581" y="25603"/>
                </a:lnTo>
                <a:lnTo>
                  <a:pt x="71399" y="25603"/>
                </a:lnTo>
                <a:lnTo>
                  <a:pt x="75298" y="21717"/>
                </a:lnTo>
                <a:lnTo>
                  <a:pt x="75298" y="0"/>
                </a:lnTo>
                <a:close/>
              </a:path>
              <a:path w="149859" h="26034">
                <a:moveTo>
                  <a:pt x="149809" y="0"/>
                </a:moveTo>
                <a:lnTo>
                  <a:pt x="124206" y="0"/>
                </a:lnTo>
                <a:lnTo>
                  <a:pt x="103263" y="12"/>
                </a:lnTo>
                <a:lnTo>
                  <a:pt x="99377" y="3898"/>
                </a:lnTo>
                <a:lnTo>
                  <a:pt x="99377" y="21717"/>
                </a:lnTo>
                <a:lnTo>
                  <a:pt x="103263" y="25615"/>
                </a:lnTo>
                <a:lnTo>
                  <a:pt x="124980" y="25615"/>
                </a:lnTo>
                <a:lnTo>
                  <a:pt x="145923" y="25603"/>
                </a:lnTo>
                <a:lnTo>
                  <a:pt x="149809" y="21717"/>
                </a:lnTo>
                <a:lnTo>
                  <a:pt x="14980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6" name="object 16"/>
          <p:cNvSpPr/>
          <p:nvPr/>
        </p:nvSpPr>
        <p:spPr>
          <a:xfrm>
            <a:off x="9680130" y="631156"/>
            <a:ext cx="194530" cy="22529"/>
          </a:xfrm>
          <a:custGeom>
            <a:avLst/>
            <a:gdLst/>
            <a:ahLst/>
            <a:cxnLst/>
            <a:rect l="l" t="t" r="r" b="b"/>
            <a:pathLst>
              <a:path w="224790" h="26034">
                <a:moveTo>
                  <a:pt x="75285" y="0"/>
                </a:moveTo>
                <a:lnTo>
                  <a:pt x="75285" y="0"/>
                </a:lnTo>
                <a:lnTo>
                  <a:pt x="0" y="0"/>
                </a:lnTo>
                <a:lnTo>
                  <a:pt x="0" y="25603"/>
                </a:lnTo>
                <a:lnTo>
                  <a:pt x="75285" y="25603"/>
                </a:lnTo>
                <a:lnTo>
                  <a:pt x="75285" y="0"/>
                </a:lnTo>
                <a:close/>
              </a:path>
              <a:path w="224790" h="26034">
                <a:moveTo>
                  <a:pt x="149809" y="3898"/>
                </a:moveTo>
                <a:lnTo>
                  <a:pt x="145910" y="0"/>
                </a:lnTo>
                <a:lnTo>
                  <a:pt x="124955" y="0"/>
                </a:lnTo>
                <a:lnTo>
                  <a:pt x="124206" y="0"/>
                </a:lnTo>
                <a:lnTo>
                  <a:pt x="99364" y="0"/>
                </a:lnTo>
                <a:lnTo>
                  <a:pt x="99364" y="25603"/>
                </a:lnTo>
                <a:lnTo>
                  <a:pt x="124206" y="25603"/>
                </a:lnTo>
                <a:lnTo>
                  <a:pt x="124955" y="25603"/>
                </a:lnTo>
                <a:lnTo>
                  <a:pt x="145910" y="25603"/>
                </a:lnTo>
                <a:lnTo>
                  <a:pt x="149809" y="21717"/>
                </a:lnTo>
                <a:lnTo>
                  <a:pt x="149809" y="3898"/>
                </a:lnTo>
                <a:close/>
              </a:path>
              <a:path w="224790" h="26034">
                <a:moveTo>
                  <a:pt x="224332" y="0"/>
                </a:moveTo>
                <a:lnTo>
                  <a:pt x="198729" y="0"/>
                </a:lnTo>
                <a:lnTo>
                  <a:pt x="177800" y="12"/>
                </a:lnTo>
                <a:lnTo>
                  <a:pt x="173901" y="3898"/>
                </a:lnTo>
                <a:lnTo>
                  <a:pt x="173901" y="21717"/>
                </a:lnTo>
                <a:lnTo>
                  <a:pt x="177800" y="25615"/>
                </a:lnTo>
                <a:lnTo>
                  <a:pt x="199504" y="25615"/>
                </a:lnTo>
                <a:lnTo>
                  <a:pt x="224332" y="25603"/>
                </a:lnTo>
                <a:lnTo>
                  <a:pt x="22433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7" name="object 17"/>
          <p:cNvSpPr/>
          <p:nvPr/>
        </p:nvSpPr>
        <p:spPr>
          <a:xfrm>
            <a:off x="9938095" y="631167"/>
            <a:ext cx="22529" cy="22529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1717" y="0"/>
                </a:moveTo>
                <a:lnTo>
                  <a:pt x="3898" y="0"/>
                </a:lnTo>
                <a:lnTo>
                  <a:pt x="0" y="3886"/>
                </a:lnTo>
                <a:lnTo>
                  <a:pt x="0" y="25603"/>
                </a:lnTo>
                <a:lnTo>
                  <a:pt x="25603" y="25603"/>
                </a:lnTo>
                <a:lnTo>
                  <a:pt x="25603" y="3886"/>
                </a:lnTo>
                <a:lnTo>
                  <a:pt x="2171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8" name="object 18"/>
          <p:cNvSpPr/>
          <p:nvPr/>
        </p:nvSpPr>
        <p:spPr>
          <a:xfrm>
            <a:off x="9680141" y="652652"/>
            <a:ext cx="366529" cy="43962"/>
          </a:xfrm>
          <a:custGeom>
            <a:avLst/>
            <a:gdLst/>
            <a:ahLst/>
            <a:cxnLst/>
            <a:rect l="l" t="t" r="r" b="b"/>
            <a:pathLst>
              <a:path w="423545" h="50800">
                <a:moveTo>
                  <a:pt x="25603" y="0"/>
                </a:moveTo>
                <a:lnTo>
                  <a:pt x="0" y="0"/>
                </a:lnTo>
                <a:lnTo>
                  <a:pt x="0" y="21704"/>
                </a:lnTo>
                <a:lnTo>
                  <a:pt x="3886" y="25603"/>
                </a:lnTo>
                <a:lnTo>
                  <a:pt x="21704" y="25603"/>
                </a:lnTo>
                <a:lnTo>
                  <a:pt x="25603" y="21704"/>
                </a:lnTo>
                <a:lnTo>
                  <a:pt x="25603" y="0"/>
                </a:lnTo>
                <a:close/>
              </a:path>
              <a:path w="423545" h="50800">
                <a:moveTo>
                  <a:pt x="75285" y="0"/>
                </a:moveTo>
                <a:lnTo>
                  <a:pt x="49682" y="0"/>
                </a:lnTo>
                <a:lnTo>
                  <a:pt x="49682" y="21704"/>
                </a:lnTo>
                <a:lnTo>
                  <a:pt x="53568" y="25603"/>
                </a:lnTo>
                <a:lnTo>
                  <a:pt x="71386" y="25603"/>
                </a:lnTo>
                <a:lnTo>
                  <a:pt x="75285" y="21704"/>
                </a:lnTo>
                <a:lnTo>
                  <a:pt x="75285" y="0"/>
                </a:lnTo>
                <a:close/>
              </a:path>
              <a:path w="423545" h="50800">
                <a:moveTo>
                  <a:pt x="149796" y="28740"/>
                </a:moveTo>
                <a:lnTo>
                  <a:pt x="145897" y="24841"/>
                </a:lnTo>
                <a:lnTo>
                  <a:pt x="124968" y="24841"/>
                </a:lnTo>
                <a:lnTo>
                  <a:pt x="124942" y="0"/>
                </a:lnTo>
                <a:lnTo>
                  <a:pt x="99352" y="0"/>
                </a:lnTo>
                <a:lnTo>
                  <a:pt x="99352" y="25603"/>
                </a:lnTo>
                <a:lnTo>
                  <a:pt x="99364" y="46558"/>
                </a:lnTo>
                <a:lnTo>
                  <a:pt x="103251" y="50457"/>
                </a:lnTo>
                <a:lnTo>
                  <a:pt x="124193" y="50457"/>
                </a:lnTo>
                <a:lnTo>
                  <a:pt x="124968" y="50457"/>
                </a:lnTo>
                <a:lnTo>
                  <a:pt x="149796" y="50457"/>
                </a:lnTo>
                <a:lnTo>
                  <a:pt x="149796" y="28740"/>
                </a:lnTo>
                <a:close/>
              </a:path>
              <a:path w="423545" h="50800">
                <a:moveTo>
                  <a:pt x="174663" y="22339"/>
                </a:moveTo>
                <a:lnTo>
                  <a:pt x="174637" y="3251"/>
                </a:lnTo>
                <a:lnTo>
                  <a:pt x="171361" y="0"/>
                </a:lnTo>
                <a:lnTo>
                  <a:pt x="152311" y="0"/>
                </a:lnTo>
                <a:lnTo>
                  <a:pt x="149034" y="3276"/>
                </a:lnTo>
                <a:lnTo>
                  <a:pt x="149034" y="7327"/>
                </a:lnTo>
                <a:lnTo>
                  <a:pt x="149034" y="22364"/>
                </a:lnTo>
                <a:lnTo>
                  <a:pt x="152311" y="25615"/>
                </a:lnTo>
                <a:lnTo>
                  <a:pt x="171411" y="25615"/>
                </a:lnTo>
                <a:lnTo>
                  <a:pt x="174663" y="22339"/>
                </a:lnTo>
                <a:close/>
              </a:path>
              <a:path w="423545" h="50800">
                <a:moveTo>
                  <a:pt x="348526" y="28740"/>
                </a:moveTo>
                <a:lnTo>
                  <a:pt x="344639" y="24841"/>
                </a:lnTo>
                <a:lnTo>
                  <a:pt x="323684" y="24841"/>
                </a:lnTo>
                <a:lnTo>
                  <a:pt x="323684" y="0"/>
                </a:lnTo>
                <a:lnTo>
                  <a:pt x="298081" y="0"/>
                </a:lnTo>
                <a:lnTo>
                  <a:pt x="298081" y="22110"/>
                </a:lnTo>
                <a:lnTo>
                  <a:pt x="295325" y="24841"/>
                </a:lnTo>
                <a:lnTo>
                  <a:pt x="274002" y="24841"/>
                </a:lnTo>
                <a:lnTo>
                  <a:pt x="274002" y="3898"/>
                </a:lnTo>
                <a:lnTo>
                  <a:pt x="270116" y="12"/>
                </a:lnTo>
                <a:lnTo>
                  <a:pt x="252298" y="12"/>
                </a:lnTo>
                <a:lnTo>
                  <a:pt x="248399" y="3898"/>
                </a:lnTo>
                <a:lnTo>
                  <a:pt x="248399" y="22110"/>
                </a:lnTo>
                <a:lnTo>
                  <a:pt x="245643" y="24841"/>
                </a:lnTo>
                <a:lnTo>
                  <a:pt x="224320" y="24841"/>
                </a:lnTo>
                <a:lnTo>
                  <a:pt x="224320" y="0"/>
                </a:lnTo>
                <a:lnTo>
                  <a:pt x="198716" y="0"/>
                </a:lnTo>
                <a:lnTo>
                  <a:pt x="198716" y="24841"/>
                </a:lnTo>
                <a:lnTo>
                  <a:pt x="177787" y="24841"/>
                </a:lnTo>
                <a:lnTo>
                  <a:pt x="173888" y="28740"/>
                </a:lnTo>
                <a:lnTo>
                  <a:pt x="173888" y="46558"/>
                </a:lnTo>
                <a:lnTo>
                  <a:pt x="177787" y="50457"/>
                </a:lnTo>
                <a:lnTo>
                  <a:pt x="198716" y="50457"/>
                </a:lnTo>
                <a:lnTo>
                  <a:pt x="199491" y="50457"/>
                </a:lnTo>
                <a:lnTo>
                  <a:pt x="348526" y="50457"/>
                </a:lnTo>
                <a:lnTo>
                  <a:pt x="348526" y="28740"/>
                </a:lnTo>
                <a:close/>
              </a:path>
              <a:path w="423545" h="50800">
                <a:moveTo>
                  <a:pt x="373392" y="22339"/>
                </a:moveTo>
                <a:lnTo>
                  <a:pt x="373367" y="3251"/>
                </a:lnTo>
                <a:lnTo>
                  <a:pt x="370090" y="0"/>
                </a:lnTo>
                <a:lnTo>
                  <a:pt x="351040" y="0"/>
                </a:lnTo>
                <a:lnTo>
                  <a:pt x="347764" y="3276"/>
                </a:lnTo>
                <a:lnTo>
                  <a:pt x="347764" y="7327"/>
                </a:lnTo>
                <a:lnTo>
                  <a:pt x="347764" y="22364"/>
                </a:lnTo>
                <a:lnTo>
                  <a:pt x="351040" y="25615"/>
                </a:lnTo>
                <a:lnTo>
                  <a:pt x="370141" y="25615"/>
                </a:lnTo>
                <a:lnTo>
                  <a:pt x="373392" y="22339"/>
                </a:lnTo>
                <a:close/>
              </a:path>
              <a:path w="423545" h="50800">
                <a:moveTo>
                  <a:pt x="423049" y="3898"/>
                </a:moveTo>
                <a:lnTo>
                  <a:pt x="419163" y="12"/>
                </a:lnTo>
                <a:lnTo>
                  <a:pt x="401345" y="12"/>
                </a:lnTo>
                <a:lnTo>
                  <a:pt x="397446" y="3898"/>
                </a:lnTo>
                <a:lnTo>
                  <a:pt x="397446" y="22110"/>
                </a:lnTo>
                <a:lnTo>
                  <a:pt x="394690" y="24841"/>
                </a:lnTo>
                <a:lnTo>
                  <a:pt x="376504" y="24841"/>
                </a:lnTo>
                <a:lnTo>
                  <a:pt x="372618" y="28740"/>
                </a:lnTo>
                <a:lnTo>
                  <a:pt x="372618" y="46558"/>
                </a:lnTo>
                <a:lnTo>
                  <a:pt x="376504" y="50457"/>
                </a:lnTo>
                <a:lnTo>
                  <a:pt x="397446" y="50457"/>
                </a:lnTo>
                <a:lnTo>
                  <a:pt x="398221" y="50457"/>
                </a:lnTo>
                <a:lnTo>
                  <a:pt x="423037" y="50457"/>
                </a:lnTo>
                <a:lnTo>
                  <a:pt x="423037" y="25615"/>
                </a:lnTo>
                <a:lnTo>
                  <a:pt x="423049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9" name="object 19"/>
          <p:cNvSpPr/>
          <p:nvPr/>
        </p:nvSpPr>
        <p:spPr>
          <a:xfrm>
            <a:off x="9523560" y="695658"/>
            <a:ext cx="28575" cy="22529"/>
          </a:xfrm>
          <a:custGeom>
            <a:avLst/>
            <a:gdLst/>
            <a:ahLst/>
            <a:cxnLst/>
            <a:rect l="l" t="t" r="r" b="b"/>
            <a:pathLst>
              <a:path w="33020" h="26034">
                <a:moveTo>
                  <a:pt x="32651" y="3898"/>
                </a:moveTo>
                <a:lnTo>
                  <a:pt x="28765" y="0"/>
                </a:lnTo>
                <a:lnTo>
                  <a:pt x="10947" y="0"/>
                </a:lnTo>
                <a:lnTo>
                  <a:pt x="7048" y="3898"/>
                </a:lnTo>
                <a:lnTo>
                  <a:pt x="7048" y="22085"/>
                </a:lnTo>
                <a:lnTo>
                  <a:pt x="4025" y="25082"/>
                </a:lnTo>
                <a:lnTo>
                  <a:pt x="0" y="25082"/>
                </a:lnTo>
                <a:lnTo>
                  <a:pt x="0" y="25590"/>
                </a:lnTo>
                <a:lnTo>
                  <a:pt x="7048" y="25590"/>
                </a:lnTo>
                <a:lnTo>
                  <a:pt x="32651" y="25603"/>
                </a:lnTo>
                <a:lnTo>
                  <a:pt x="32651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20" name="object 20"/>
          <p:cNvSpPr/>
          <p:nvPr/>
        </p:nvSpPr>
        <p:spPr>
          <a:xfrm>
            <a:off x="9594153" y="695647"/>
            <a:ext cx="108255" cy="22529"/>
          </a:xfrm>
          <a:custGeom>
            <a:avLst/>
            <a:gdLst/>
            <a:ahLst/>
            <a:cxnLst/>
            <a:rect l="l" t="t" r="r" b="b"/>
            <a:pathLst>
              <a:path w="125095" h="26034">
                <a:moveTo>
                  <a:pt x="25603" y="3911"/>
                </a:moveTo>
                <a:lnTo>
                  <a:pt x="21704" y="12"/>
                </a:lnTo>
                <a:lnTo>
                  <a:pt x="3898" y="12"/>
                </a:lnTo>
                <a:lnTo>
                  <a:pt x="0" y="3911"/>
                </a:lnTo>
                <a:lnTo>
                  <a:pt x="0" y="25615"/>
                </a:lnTo>
                <a:lnTo>
                  <a:pt x="25603" y="25615"/>
                </a:lnTo>
                <a:lnTo>
                  <a:pt x="25603" y="3911"/>
                </a:lnTo>
                <a:close/>
              </a:path>
              <a:path w="125095" h="26034">
                <a:moveTo>
                  <a:pt x="75311" y="22339"/>
                </a:moveTo>
                <a:lnTo>
                  <a:pt x="75285" y="3251"/>
                </a:lnTo>
                <a:lnTo>
                  <a:pt x="72009" y="0"/>
                </a:lnTo>
                <a:lnTo>
                  <a:pt x="52959" y="0"/>
                </a:lnTo>
                <a:lnTo>
                  <a:pt x="49682" y="3276"/>
                </a:lnTo>
                <a:lnTo>
                  <a:pt x="49682" y="7327"/>
                </a:lnTo>
                <a:lnTo>
                  <a:pt x="49682" y="22364"/>
                </a:lnTo>
                <a:lnTo>
                  <a:pt x="52959" y="25615"/>
                </a:lnTo>
                <a:lnTo>
                  <a:pt x="72059" y="25615"/>
                </a:lnTo>
                <a:lnTo>
                  <a:pt x="75311" y="22339"/>
                </a:lnTo>
                <a:close/>
              </a:path>
              <a:path w="125095" h="26034">
                <a:moveTo>
                  <a:pt x="124955" y="3911"/>
                </a:moveTo>
                <a:lnTo>
                  <a:pt x="121069" y="12"/>
                </a:lnTo>
                <a:lnTo>
                  <a:pt x="103251" y="12"/>
                </a:lnTo>
                <a:lnTo>
                  <a:pt x="99352" y="3911"/>
                </a:lnTo>
                <a:lnTo>
                  <a:pt x="99352" y="25615"/>
                </a:lnTo>
                <a:lnTo>
                  <a:pt x="124955" y="25615"/>
                </a:lnTo>
                <a:lnTo>
                  <a:pt x="124955" y="391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21" name="object 21"/>
          <p:cNvSpPr/>
          <p:nvPr/>
        </p:nvSpPr>
        <p:spPr>
          <a:xfrm>
            <a:off x="9787626" y="695647"/>
            <a:ext cx="129687" cy="22529"/>
          </a:xfrm>
          <a:custGeom>
            <a:avLst/>
            <a:gdLst/>
            <a:ahLst/>
            <a:cxnLst/>
            <a:rect l="l" t="t" r="r" b="b"/>
            <a:pathLst>
              <a:path w="149859" h="26034">
                <a:moveTo>
                  <a:pt x="50431" y="3898"/>
                </a:moveTo>
                <a:lnTo>
                  <a:pt x="46532" y="0"/>
                </a:lnTo>
                <a:lnTo>
                  <a:pt x="25603" y="0"/>
                </a:lnTo>
                <a:lnTo>
                  <a:pt x="24828" y="0"/>
                </a:ln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4828" y="25603"/>
                </a:lnTo>
                <a:lnTo>
                  <a:pt x="25603" y="25603"/>
                </a:lnTo>
                <a:lnTo>
                  <a:pt x="46532" y="25603"/>
                </a:lnTo>
                <a:lnTo>
                  <a:pt x="50431" y="21717"/>
                </a:lnTo>
                <a:lnTo>
                  <a:pt x="50431" y="3898"/>
                </a:lnTo>
                <a:close/>
              </a:path>
              <a:path w="149859" h="26034">
                <a:moveTo>
                  <a:pt x="149783" y="0"/>
                </a:moveTo>
                <a:lnTo>
                  <a:pt x="149783" y="0"/>
                </a:lnTo>
                <a:lnTo>
                  <a:pt x="74510" y="0"/>
                </a:lnTo>
                <a:lnTo>
                  <a:pt x="74510" y="25603"/>
                </a:lnTo>
                <a:lnTo>
                  <a:pt x="149783" y="25603"/>
                </a:lnTo>
                <a:lnTo>
                  <a:pt x="1497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22" name="object 22"/>
          <p:cNvSpPr/>
          <p:nvPr/>
        </p:nvSpPr>
        <p:spPr>
          <a:xfrm>
            <a:off x="9959604" y="695647"/>
            <a:ext cx="215960" cy="22529"/>
          </a:xfrm>
          <a:custGeom>
            <a:avLst/>
            <a:gdLst/>
            <a:ahLst/>
            <a:cxnLst/>
            <a:rect l="l" t="t" r="r" b="b"/>
            <a:pathLst>
              <a:path w="249554" h="26034">
                <a:moveTo>
                  <a:pt x="50431" y="3898"/>
                </a:moveTo>
                <a:lnTo>
                  <a:pt x="46532" y="0"/>
                </a:lnTo>
                <a:lnTo>
                  <a:pt x="25603" y="0"/>
                </a:lnTo>
                <a:lnTo>
                  <a:pt x="24828" y="0"/>
                </a:ln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4828" y="25603"/>
                </a:lnTo>
                <a:lnTo>
                  <a:pt x="25603" y="25603"/>
                </a:lnTo>
                <a:lnTo>
                  <a:pt x="46532" y="25603"/>
                </a:lnTo>
                <a:lnTo>
                  <a:pt x="50431" y="21717"/>
                </a:lnTo>
                <a:lnTo>
                  <a:pt x="50431" y="3898"/>
                </a:lnTo>
                <a:close/>
              </a:path>
              <a:path w="249554" h="26034">
                <a:moveTo>
                  <a:pt x="124955" y="3911"/>
                </a:moveTo>
                <a:lnTo>
                  <a:pt x="121069" y="12"/>
                </a:lnTo>
                <a:lnTo>
                  <a:pt x="100101" y="12"/>
                </a:lnTo>
                <a:lnTo>
                  <a:pt x="74510" y="0"/>
                </a:lnTo>
                <a:lnTo>
                  <a:pt x="74510" y="25603"/>
                </a:lnTo>
                <a:lnTo>
                  <a:pt x="99352" y="25603"/>
                </a:lnTo>
                <a:lnTo>
                  <a:pt x="124955" y="25615"/>
                </a:lnTo>
                <a:lnTo>
                  <a:pt x="124955" y="3911"/>
                </a:lnTo>
                <a:close/>
              </a:path>
              <a:path w="249554" h="26034">
                <a:moveTo>
                  <a:pt x="199478" y="3898"/>
                </a:moveTo>
                <a:lnTo>
                  <a:pt x="195592" y="0"/>
                </a:lnTo>
                <a:lnTo>
                  <a:pt x="173875" y="0"/>
                </a:lnTo>
                <a:lnTo>
                  <a:pt x="152933" y="12"/>
                </a:lnTo>
                <a:lnTo>
                  <a:pt x="149047" y="3911"/>
                </a:lnTo>
                <a:lnTo>
                  <a:pt x="149047" y="21717"/>
                </a:lnTo>
                <a:lnTo>
                  <a:pt x="152933" y="25615"/>
                </a:lnTo>
                <a:lnTo>
                  <a:pt x="174650" y="25615"/>
                </a:lnTo>
                <a:lnTo>
                  <a:pt x="195592" y="25603"/>
                </a:lnTo>
                <a:lnTo>
                  <a:pt x="199478" y="21717"/>
                </a:lnTo>
                <a:lnTo>
                  <a:pt x="199478" y="3898"/>
                </a:lnTo>
                <a:close/>
              </a:path>
              <a:path w="249554" h="26034">
                <a:moveTo>
                  <a:pt x="249161" y="3911"/>
                </a:moveTo>
                <a:lnTo>
                  <a:pt x="245275" y="12"/>
                </a:lnTo>
                <a:lnTo>
                  <a:pt x="227457" y="12"/>
                </a:lnTo>
                <a:lnTo>
                  <a:pt x="223558" y="3911"/>
                </a:lnTo>
                <a:lnTo>
                  <a:pt x="223558" y="22110"/>
                </a:lnTo>
                <a:lnTo>
                  <a:pt x="220548" y="25095"/>
                </a:lnTo>
                <a:lnTo>
                  <a:pt x="216522" y="25095"/>
                </a:lnTo>
                <a:lnTo>
                  <a:pt x="216522" y="25603"/>
                </a:lnTo>
                <a:lnTo>
                  <a:pt x="223558" y="25603"/>
                </a:lnTo>
                <a:lnTo>
                  <a:pt x="249161" y="25615"/>
                </a:lnTo>
                <a:lnTo>
                  <a:pt x="249161" y="391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23" name="object 23"/>
          <p:cNvSpPr/>
          <p:nvPr/>
        </p:nvSpPr>
        <p:spPr>
          <a:xfrm>
            <a:off x="9508162" y="717144"/>
            <a:ext cx="129687" cy="22529"/>
          </a:xfrm>
          <a:custGeom>
            <a:avLst/>
            <a:gdLst/>
            <a:ahLst/>
            <a:cxnLst/>
            <a:rect l="l" t="t" r="r" b="b"/>
            <a:pathLst>
              <a:path w="149859" h="26034">
                <a:moveTo>
                  <a:pt x="75285" y="3898"/>
                </a:moveTo>
                <a:lnTo>
                  <a:pt x="71399" y="12"/>
                </a:lnTo>
                <a:lnTo>
                  <a:pt x="50431" y="12"/>
                </a:lnTo>
                <a:lnTo>
                  <a:pt x="24841" y="0"/>
                </a:lnTo>
                <a:lnTo>
                  <a:pt x="3886" y="12"/>
                </a:lnTo>
                <a:lnTo>
                  <a:pt x="0" y="3898"/>
                </a:lnTo>
                <a:lnTo>
                  <a:pt x="0" y="21717"/>
                </a:lnTo>
                <a:lnTo>
                  <a:pt x="3886" y="25615"/>
                </a:lnTo>
                <a:lnTo>
                  <a:pt x="25603" y="25615"/>
                </a:lnTo>
                <a:lnTo>
                  <a:pt x="49682" y="25603"/>
                </a:lnTo>
                <a:lnTo>
                  <a:pt x="75285" y="25615"/>
                </a:lnTo>
                <a:lnTo>
                  <a:pt x="75285" y="3898"/>
                </a:lnTo>
                <a:close/>
              </a:path>
              <a:path w="149859" h="26034">
                <a:moveTo>
                  <a:pt x="149809" y="3898"/>
                </a:moveTo>
                <a:lnTo>
                  <a:pt x="145910" y="12"/>
                </a:lnTo>
                <a:lnTo>
                  <a:pt x="124968" y="12"/>
                </a:lnTo>
                <a:lnTo>
                  <a:pt x="99364" y="0"/>
                </a:lnTo>
                <a:lnTo>
                  <a:pt x="99364" y="21717"/>
                </a:lnTo>
                <a:lnTo>
                  <a:pt x="103251" y="25603"/>
                </a:lnTo>
                <a:lnTo>
                  <a:pt x="124206" y="25603"/>
                </a:lnTo>
                <a:lnTo>
                  <a:pt x="149809" y="25615"/>
                </a:lnTo>
                <a:lnTo>
                  <a:pt x="149809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24" name="object 24"/>
          <p:cNvSpPr/>
          <p:nvPr/>
        </p:nvSpPr>
        <p:spPr>
          <a:xfrm>
            <a:off x="9680130" y="717144"/>
            <a:ext cx="108255" cy="22529"/>
          </a:xfrm>
          <a:custGeom>
            <a:avLst/>
            <a:gdLst/>
            <a:ahLst/>
            <a:cxnLst/>
            <a:rect l="l" t="t" r="r" b="b"/>
            <a:pathLst>
              <a:path w="125095" h="26034">
                <a:moveTo>
                  <a:pt x="124968" y="3898"/>
                </a:moveTo>
                <a:lnTo>
                  <a:pt x="121081" y="12"/>
                </a:lnTo>
                <a:lnTo>
                  <a:pt x="100114" y="12"/>
                </a:lnTo>
                <a:lnTo>
                  <a:pt x="100114" y="0"/>
                </a:lnTo>
                <a:lnTo>
                  <a:pt x="0" y="0"/>
                </a:lnTo>
                <a:lnTo>
                  <a:pt x="0" y="25603"/>
                </a:lnTo>
                <a:lnTo>
                  <a:pt x="99364" y="25603"/>
                </a:lnTo>
                <a:lnTo>
                  <a:pt x="124968" y="25615"/>
                </a:lnTo>
                <a:lnTo>
                  <a:pt x="124968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25" name="object 25"/>
          <p:cNvSpPr/>
          <p:nvPr/>
        </p:nvSpPr>
        <p:spPr>
          <a:xfrm>
            <a:off x="9830621" y="717144"/>
            <a:ext cx="86824" cy="22529"/>
          </a:xfrm>
          <a:custGeom>
            <a:avLst/>
            <a:gdLst/>
            <a:ahLst/>
            <a:cxnLst/>
            <a:rect l="l" t="t" r="r" b="b"/>
            <a:pathLst>
              <a:path w="100329" h="26034">
                <a:moveTo>
                  <a:pt x="100101" y="0"/>
                </a:moveTo>
                <a:lnTo>
                  <a:pt x="100101" y="0"/>
                </a:lnTo>
                <a:lnTo>
                  <a:pt x="24828" y="0"/>
                </a:lnTo>
                <a:lnTo>
                  <a:pt x="3898" y="12"/>
                </a:lnTo>
                <a:lnTo>
                  <a:pt x="0" y="3898"/>
                </a:lnTo>
                <a:lnTo>
                  <a:pt x="0" y="21717"/>
                </a:lnTo>
                <a:lnTo>
                  <a:pt x="3898" y="25615"/>
                </a:lnTo>
                <a:lnTo>
                  <a:pt x="25603" y="25615"/>
                </a:lnTo>
                <a:lnTo>
                  <a:pt x="49669" y="25603"/>
                </a:lnTo>
                <a:lnTo>
                  <a:pt x="50431" y="25603"/>
                </a:lnTo>
                <a:lnTo>
                  <a:pt x="74510" y="25603"/>
                </a:lnTo>
                <a:lnTo>
                  <a:pt x="75272" y="25603"/>
                </a:lnTo>
                <a:lnTo>
                  <a:pt x="100101" y="25603"/>
                </a:lnTo>
                <a:lnTo>
                  <a:pt x="10010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26" name="object 26"/>
          <p:cNvSpPr/>
          <p:nvPr/>
        </p:nvSpPr>
        <p:spPr>
          <a:xfrm>
            <a:off x="9996499" y="717144"/>
            <a:ext cx="71438" cy="22529"/>
          </a:xfrm>
          <a:custGeom>
            <a:avLst/>
            <a:gdLst/>
            <a:ahLst/>
            <a:cxnLst/>
            <a:rect l="l" t="t" r="r" b="b"/>
            <a:pathLst>
              <a:path w="82550" h="26034">
                <a:moveTo>
                  <a:pt x="82321" y="0"/>
                </a:moveTo>
                <a:lnTo>
                  <a:pt x="57467" y="0"/>
                </a:lnTo>
                <a:lnTo>
                  <a:pt x="56718" y="0"/>
                </a:lnTo>
                <a:lnTo>
                  <a:pt x="31877" y="0"/>
                </a:lnTo>
                <a:lnTo>
                  <a:pt x="10934" y="12"/>
                </a:lnTo>
                <a:lnTo>
                  <a:pt x="7048" y="3898"/>
                </a:lnTo>
                <a:lnTo>
                  <a:pt x="7048" y="22098"/>
                </a:lnTo>
                <a:lnTo>
                  <a:pt x="4025" y="25095"/>
                </a:lnTo>
                <a:lnTo>
                  <a:pt x="0" y="25095"/>
                </a:lnTo>
                <a:lnTo>
                  <a:pt x="0" y="25603"/>
                </a:lnTo>
                <a:lnTo>
                  <a:pt x="7048" y="25603"/>
                </a:lnTo>
                <a:lnTo>
                  <a:pt x="32651" y="25615"/>
                </a:lnTo>
                <a:lnTo>
                  <a:pt x="56718" y="25603"/>
                </a:lnTo>
                <a:lnTo>
                  <a:pt x="57467" y="25603"/>
                </a:lnTo>
                <a:lnTo>
                  <a:pt x="78435" y="25603"/>
                </a:lnTo>
                <a:lnTo>
                  <a:pt x="82321" y="21717"/>
                </a:lnTo>
                <a:lnTo>
                  <a:pt x="8232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27" name="object 27"/>
          <p:cNvSpPr/>
          <p:nvPr/>
        </p:nvSpPr>
        <p:spPr>
          <a:xfrm>
            <a:off x="10131581" y="717144"/>
            <a:ext cx="43962" cy="22529"/>
          </a:xfrm>
          <a:custGeom>
            <a:avLst/>
            <a:gdLst/>
            <a:ahLst/>
            <a:cxnLst/>
            <a:rect l="l" t="t" r="r" b="b"/>
            <a:pathLst>
              <a:path w="50800" h="26034">
                <a:moveTo>
                  <a:pt x="50431" y="0"/>
                </a:moveTo>
                <a:lnTo>
                  <a:pt x="24828" y="0"/>
                </a:lnTo>
                <a:lnTo>
                  <a:pt x="3886" y="12"/>
                </a:lnTo>
                <a:lnTo>
                  <a:pt x="0" y="3898"/>
                </a:lnTo>
                <a:lnTo>
                  <a:pt x="0" y="25615"/>
                </a:lnTo>
                <a:lnTo>
                  <a:pt x="25603" y="25615"/>
                </a:lnTo>
                <a:lnTo>
                  <a:pt x="46545" y="25603"/>
                </a:lnTo>
                <a:lnTo>
                  <a:pt x="50431" y="21717"/>
                </a:lnTo>
                <a:lnTo>
                  <a:pt x="5043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28" name="object 28"/>
          <p:cNvSpPr/>
          <p:nvPr/>
        </p:nvSpPr>
        <p:spPr>
          <a:xfrm>
            <a:off x="9551157" y="738641"/>
            <a:ext cx="151667" cy="22529"/>
          </a:xfrm>
          <a:custGeom>
            <a:avLst/>
            <a:gdLst/>
            <a:ahLst/>
            <a:cxnLst/>
            <a:rect l="l" t="t" r="r" b="b"/>
            <a:pathLst>
              <a:path w="175259" h="26034">
                <a:moveTo>
                  <a:pt x="50444" y="3898"/>
                </a:moveTo>
                <a:lnTo>
                  <a:pt x="46558" y="12"/>
                </a:lnTo>
                <a:lnTo>
                  <a:pt x="25603" y="12"/>
                </a:ln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4841" y="25603"/>
                </a:lnTo>
                <a:lnTo>
                  <a:pt x="50444" y="25615"/>
                </a:lnTo>
                <a:lnTo>
                  <a:pt x="50444" y="3898"/>
                </a:lnTo>
                <a:close/>
              </a:path>
              <a:path w="175259" h="26034">
                <a:moveTo>
                  <a:pt x="124968" y="3898"/>
                </a:moveTo>
                <a:lnTo>
                  <a:pt x="121081" y="0"/>
                </a:lnTo>
                <a:lnTo>
                  <a:pt x="100126" y="0"/>
                </a:lnTo>
                <a:lnTo>
                  <a:pt x="99364" y="0"/>
                </a:lnTo>
                <a:lnTo>
                  <a:pt x="74523" y="0"/>
                </a:lnTo>
                <a:lnTo>
                  <a:pt x="74523" y="25603"/>
                </a:lnTo>
                <a:lnTo>
                  <a:pt x="99364" y="25603"/>
                </a:lnTo>
                <a:lnTo>
                  <a:pt x="100126" y="25603"/>
                </a:lnTo>
                <a:lnTo>
                  <a:pt x="121081" y="25603"/>
                </a:lnTo>
                <a:lnTo>
                  <a:pt x="124968" y="21717"/>
                </a:lnTo>
                <a:lnTo>
                  <a:pt x="124968" y="3898"/>
                </a:lnTo>
                <a:close/>
              </a:path>
              <a:path w="175259" h="26034">
                <a:moveTo>
                  <a:pt x="174637" y="0"/>
                </a:moveTo>
                <a:lnTo>
                  <a:pt x="149034" y="0"/>
                </a:lnTo>
                <a:lnTo>
                  <a:pt x="149034" y="22110"/>
                </a:lnTo>
                <a:lnTo>
                  <a:pt x="146024" y="25095"/>
                </a:lnTo>
                <a:lnTo>
                  <a:pt x="141998" y="25095"/>
                </a:lnTo>
                <a:lnTo>
                  <a:pt x="141998" y="25603"/>
                </a:lnTo>
                <a:lnTo>
                  <a:pt x="149034" y="25603"/>
                </a:lnTo>
                <a:lnTo>
                  <a:pt x="149809" y="25603"/>
                </a:lnTo>
                <a:lnTo>
                  <a:pt x="174637" y="25603"/>
                </a:lnTo>
                <a:lnTo>
                  <a:pt x="17463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29" name="object 29"/>
          <p:cNvSpPr/>
          <p:nvPr/>
        </p:nvSpPr>
        <p:spPr>
          <a:xfrm>
            <a:off x="9766118" y="738641"/>
            <a:ext cx="43962" cy="22529"/>
          </a:xfrm>
          <a:custGeom>
            <a:avLst/>
            <a:gdLst/>
            <a:ahLst/>
            <a:cxnLst/>
            <a:rect l="l" t="t" r="r" b="b"/>
            <a:pathLst>
              <a:path w="50800" h="26034">
                <a:moveTo>
                  <a:pt x="50444" y="3898"/>
                </a:moveTo>
                <a:lnTo>
                  <a:pt x="46545" y="12"/>
                </a:lnTo>
                <a:lnTo>
                  <a:pt x="25590" y="12"/>
                </a:lnTo>
                <a:lnTo>
                  <a:pt x="0" y="0"/>
                </a:lnTo>
                <a:lnTo>
                  <a:pt x="0" y="25603"/>
                </a:lnTo>
                <a:lnTo>
                  <a:pt x="24841" y="25603"/>
                </a:lnTo>
                <a:lnTo>
                  <a:pt x="50444" y="25615"/>
                </a:lnTo>
                <a:lnTo>
                  <a:pt x="50444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30" name="object 30"/>
          <p:cNvSpPr/>
          <p:nvPr/>
        </p:nvSpPr>
        <p:spPr>
          <a:xfrm>
            <a:off x="9852118" y="738641"/>
            <a:ext cx="65393" cy="22529"/>
          </a:xfrm>
          <a:custGeom>
            <a:avLst/>
            <a:gdLst/>
            <a:ahLst/>
            <a:cxnLst/>
            <a:rect l="l" t="t" r="r" b="b"/>
            <a:pathLst>
              <a:path w="75565" h="26034">
                <a:moveTo>
                  <a:pt x="25603" y="0"/>
                </a:move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1704" y="25603"/>
                </a:lnTo>
                <a:lnTo>
                  <a:pt x="25603" y="21717"/>
                </a:lnTo>
                <a:lnTo>
                  <a:pt x="25603" y="0"/>
                </a:lnTo>
                <a:close/>
              </a:path>
              <a:path w="75565" h="26034">
                <a:moveTo>
                  <a:pt x="75285" y="0"/>
                </a:moveTo>
                <a:lnTo>
                  <a:pt x="49682" y="0"/>
                </a:lnTo>
                <a:lnTo>
                  <a:pt x="49682" y="21717"/>
                </a:lnTo>
                <a:lnTo>
                  <a:pt x="53568" y="25603"/>
                </a:lnTo>
                <a:lnTo>
                  <a:pt x="71386" y="25603"/>
                </a:lnTo>
                <a:lnTo>
                  <a:pt x="75285" y="21717"/>
                </a:lnTo>
                <a:lnTo>
                  <a:pt x="7528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31" name="object 31"/>
          <p:cNvSpPr/>
          <p:nvPr/>
        </p:nvSpPr>
        <p:spPr>
          <a:xfrm>
            <a:off x="9975001" y="738641"/>
            <a:ext cx="71438" cy="22529"/>
          </a:xfrm>
          <a:custGeom>
            <a:avLst/>
            <a:gdLst/>
            <a:ahLst/>
            <a:cxnLst/>
            <a:rect l="l" t="t" r="r" b="b"/>
            <a:pathLst>
              <a:path w="82550" h="26034">
                <a:moveTo>
                  <a:pt x="82321" y="0"/>
                </a:moveTo>
                <a:lnTo>
                  <a:pt x="57480" y="0"/>
                </a:lnTo>
                <a:lnTo>
                  <a:pt x="56718" y="0"/>
                </a:lnTo>
                <a:lnTo>
                  <a:pt x="31877" y="0"/>
                </a:lnTo>
                <a:lnTo>
                  <a:pt x="10934" y="12"/>
                </a:lnTo>
                <a:lnTo>
                  <a:pt x="7048" y="3898"/>
                </a:lnTo>
                <a:lnTo>
                  <a:pt x="7048" y="22098"/>
                </a:lnTo>
                <a:lnTo>
                  <a:pt x="4025" y="25095"/>
                </a:lnTo>
                <a:lnTo>
                  <a:pt x="0" y="25095"/>
                </a:lnTo>
                <a:lnTo>
                  <a:pt x="0" y="25603"/>
                </a:lnTo>
                <a:lnTo>
                  <a:pt x="7048" y="25603"/>
                </a:lnTo>
                <a:lnTo>
                  <a:pt x="32651" y="25615"/>
                </a:lnTo>
                <a:lnTo>
                  <a:pt x="56718" y="25603"/>
                </a:lnTo>
                <a:lnTo>
                  <a:pt x="57480" y="25603"/>
                </a:lnTo>
                <a:lnTo>
                  <a:pt x="78435" y="25603"/>
                </a:lnTo>
                <a:lnTo>
                  <a:pt x="82321" y="21717"/>
                </a:lnTo>
                <a:lnTo>
                  <a:pt x="8232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32" name="object 32"/>
          <p:cNvSpPr/>
          <p:nvPr/>
        </p:nvSpPr>
        <p:spPr>
          <a:xfrm>
            <a:off x="10131581" y="738641"/>
            <a:ext cx="22529" cy="22529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603" y="0"/>
                </a:move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1704" y="25603"/>
                </a:lnTo>
                <a:lnTo>
                  <a:pt x="25603" y="21717"/>
                </a:lnTo>
                <a:lnTo>
                  <a:pt x="256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33" name="object 33"/>
          <p:cNvSpPr/>
          <p:nvPr/>
        </p:nvSpPr>
        <p:spPr>
          <a:xfrm>
            <a:off x="9572654" y="760138"/>
            <a:ext cx="237392" cy="22529"/>
          </a:xfrm>
          <a:custGeom>
            <a:avLst/>
            <a:gdLst/>
            <a:ahLst/>
            <a:cxnLst/>
            <a:rect l="l" t="t" r="r" b="b"/>
            <a:pathLst>
              <a:path w="274320" h="26034">
                <a:moveTo>
                  <a:pt x="25603" y="0"/>
                </a:move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1704" y="25603"/>
                </a:lnTo>
                <a:lnTo>
                  <a:pt x="25603" y="21717"/>
                </a:lnTo>
                <a:lnTo>
                  <a:pt x="25603" y="0"/>
                </a:lnTo>
                <a:close/>
              </a:path>
              <a:path w="274320" h="26034">
                <a:moveTo>
                  <a:pt x="75285" y="0"/>
                </a:moveTo>
                <a:lnTo>
                  <a:pt x="49682" y="0"/>
                </a:lnTo>
                <a:lnTo>
                  <a:pt x="49682" y="25603"/>
                </a:lnTo>
                <a:lnTo>
                  <a:pt x="75285" y="25603"/>
                </a:lnTo>
                <a:lnTo>
                  <a:pt x="75285" y="0"/>
                </a:lnTo>
                <a:close/>
              </a:path>
              <a:path w="274320" h="26034">
                <a:moveTo>
                  <a:pt x="149796" y="0"/>
                </a:moveTo>
                <a:lnTo>
                  <a:pt x="124193" y="0"/>
                </a:lnTo>
                <a:lnTo>
                  <a:pt x="103251" y="12"/>
                </a:lnTo>
                <a:lnTo>
                  <a:pt x="99364" y="3898"/>
                </a:lnTo>
                <a:lnTo>
                  <a:pt x="99364" y="22098"/>
                </a:lnTo>
                <a:lnTo>
                  <a:pt x="96342" y="25095"/>
                </a:lnTo>
                <a:lnTo>
                  <a:pt x="92316" y="25095"/>
                </a:lnTo>
                <a:lnTo>
                  <a:pt x="92316" y="25603"/>
                </a:lnTo>
                <a:lnTo>
                  <a:pt x="99364" y="25603"/>
                </a:lnTo>
                <a:lnTo>
                  <a:pt x="124968" y="25615"/>
                </a:lnTo>
                <a:lnTo>
                  <a:pt x="145910" y="25603"/>
                </a:lnTo>
                <a:lnTo>
                  <a:pt x="149796" y="21717"/>
                </a:lnTo>
                <a:lnTo>
                  <a:pt x="149796" y="0"/>
                </a:lnTo>
                <a:close/>
              </a:path>
              <a:path w="274320" h="26034">
                <a:moveTo>
                  <a:pt x="274002" y="0"/>
                </a:moveTo>
                <a:lnTo>
                  <a:pt x="274002" y="0"/>
                </a:lnTo>
                <a:lnTo>
                  <a:pt x="198716" y="0"/>
                </a:lnTo>
                <a:lnTo>
                  <a:pt x="177774" y="12"/>
                </a:lnTo>
                <a:lnTo>
                  <a:pt x="173888" y="3898"/>
                </a:lnTo>
                <a:lnTo>
                  <a:pt x="173888" y="21717"/>
                </a:lnTo>
                <a:lnTo>
                  <a:pt x="177774" y="25615"/>
                </a:lnTo>
                <a:lnTo>
                  <a:pt x="199491" y="25615"/>
                </a:lnTo>
                <a:lnTo>
                  <a:pt x="223558" y="25603"/>
                </a:lnTo>
                <a:lnTo>
                  <a:pt x="224307" y="25603"/>
                </a:lnTo>
                <a:lnTo>
                  <a:pt x="248399" y="25603"/>
                </a:lnTo>
                <a:lnTo>
                  <a:pt x="249148" y="25603"/>
                </a:lnTo>
                <a:lnTo>
                  <a:pt x="270103" y="25603"/>
                </a:lnTo>
                <a:lnTo>
                  <a:pt x="274002" y="21717"/>
                </a:lnTo>
                <a:lnTo>
                  <a:pt x="27400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34" name="object 34"/>
          <p:cNvSpPr/>
          <p:nvPr/>
        </p:nvSpPr>
        <p:spPr>
          <a:xfrm>
            <a:off x="9916609" y="760138"/>
            <a:ext cx="86824" cy="22529"/>
          </a:xfrm>
          <a:custGeom>
            <a:avLst/>
            <a:gdLst/>
            <a:ahLst/>
            <a:cxnLst/>
            <a:rect l="l" t="t" r="r" b="b"/>
            <a:pathLst>
              <a:path w="100329" h="26034">
                <a:moveTo>
                  <a:pt x="100114" y="0"/>
                </a:moveTo>
                <a:lnTo>
                  <a:pt x="100114" y="0"/>
                </a:lnTo>
                <a:lnTo>
                  <a:pt x="24828" y="0"/>
                </a:lnTo>
                <a:lnTo>
                  <a:pt x="3886" y="12"/>
                </a:lnTo>
                <a:lnTo>
                  <a:pt x="0" y="3898"/>
                </a:lnTo>
                <a:lnTo>
                  <a:pt x="0" y="21717"/>
                </a:lnTo>
                <a:lnTo>
                  <a:pt x="3886" y="25615"/>
                </a:lnTo>
                <a:lnTo>
                  <a:pt x="25603" y="25615"/>
                </a:lnTo>
                <a:lnTo>
                  <a:pt x="49669" y="25603"/>
                </a:lnTo>
                <a:lnTo>
                  <a:pt x="50431" y="25603"/>
                </a:lnTo>
                <a:lnTo>
                  <a:pt x="74510" y="25603"/>
                </a:lnTo>
                <a:lnTo>
                  <a:pt x="75272" y="25603"/>
                </a:lnTo>
                <a:lnTo>
                  <a:pt x="100114" y="25603"/>
                </a:lnTo>
                <a:lnTo>
                  <a:pt x="10011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35" name="object 35"/>
          <p:cNvSpPr/>
          <p:nvPr/>
        </p:nvSpPr>
        <p:spPr>
          <a:xfrm>
            <a:off x="10174576" y="760138"/>
            <a:ext cx="43962" cy="22529"/>
          </a:xfrm>
          <a:custGeom>
            <a:avLst/>
            <a:gdLst/>
            <a:ahLst/>
            <a:cxnLst/>
            <a:rect l="l" t="t" r="r" b="b"/>
            <a:pathLst>
              <a:path w="50800" h="26034">
                <a:moveTo>
                  <a:pt x="50431" y="3898"/>
                </a:moveTo>
                <a:lnTo>
                  <a:pt x="46532" y="0"/>
                </a:lnTo>
                <a:lnTo>
                  <a:pt x="24828" y="0"/>
                </a:lnTo>
                <a:lnTo>
                  <a:pt x="3886" y="12"/>
                </a:lnTo>
                <a:lnTo>
                  <a:pt x="0" y="3898"/>
                </a:lnTo>
                <a:lnTo>
                  <a:pt x="0" y="21717"/>
                </a:lnTo>
                <a:lnTo>
                  <a:pt x="3886" y="25615"/>
                </a:lnTo>
                <a:lnTo>
                  <a:pt x="25603" y="25615"/>
                </a:lnTo>
                <a:lnTo>
                  <a:pt x="46532" y="25603"/>
                </a:lnTo>
                <a:lnTo>
                  <a:pt x="50431" y="21717"/>
                </a:lnTo>
                <a:lnTo>
                  <a:pt x="50431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36" name="object 36"/>
          <p:cNvSpPr/>
          <p:nvPr/>
        </p:nvSpPr>
        <p:spPr>
          <a:xfrm>
            <a:off x="9508163" y="781636"/>
            <a:ext cx="65393" cy="22529"/>
          </a:xfrm>
          <a:custGeom>
            <a:avLst/>
            <a:gdLst/>
            <a:ahLst/>
            <a:cxnLst/>
            <a:rect l="l" t="t" r="r" b="b"/>
            <a:pathLst>
              <a:path w="75565" h="26034">
                <a:moveTo>
                  <a:pt x="25603" y="3898"/>
                </a:moveTo>
                <a:lnTo>
                  <a:pt x="21717" y="12"/>
                </a:lnTo>
                <a:lnTo>
                  <a:pt x="3898" y="12"/>
                </a:lnTo>
                <a:lnTo>
                  <a:pt x="0" y="3898"/>
                </a:lnTo>
                <a:lnTo>
                  <a:pt x="0" y="25615"/>
                </a:lnTo>
                <a:lnTo>
                  <a:pt x="25603" y="25615"/>
                </a:lnTo>
                <a:lnTo>
                  <a:pt x="25603" y="3898"/>
                </a:lnTo>
                <a:close/>
              </a:path>
              <a:path w="75565" h="26034">
                <a:moveTo>
                  <a:pt x="75311" y="22339"/>
                </a:moveTo>
                <a:lnTo>
                  <a:pt x="75285" y="3251"/>
                </a:lnTo>
                <a:lnTo>
                  <a:pt x="72009" y="0"/>
                </a:lnTo>
                <a:lnTo>
                  <a:pt x="52959" y="0"/>
                </a:lnTo>
                <a:lnTo>
                  <a:pt x="49682" y="3276"/>
                </a:lnTo>
                <a:lnTo>
                  <a:pt x="49682" y="7327"/>
                </a:lnTo>
                <a:lnTo>
                  <a:pt x="49682" y="22364"/>
                </a:lnTo>
                <a:lnTo>
                  <a:pt x="52959" y="25615"/>
                </a:lnTo>
                <a:lnTo>
                  <a:pt x="72059" y="25615"/>
                </a:lnTo>
                <a:lnTo>
                  <a:pt x="75311" y="223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37" name="object 37"/>
          <p:cNvSpPr/>
          <p:nvPr/>
        </p:nvSpPr>
        <p:spPr>
          <a:xfrm>
            <a:off x="9615649" y="781636"/>
            <a:ext cx="65393" cy="22529"/>
          </a:xfrm>
          <a:custGeom>
            <a:avLst/>
            <a:gdLst/>
            <a:ahLst/>
            <a:cxnLst/>
            <a:rect l="l" t="t" r="r" b="b"/>
            <a:pathLst>
              <a:path w="75565" h="26034">
                <a:moveTo>
                  <a:pt x="75272" y="0"/>
                </a:moveTo>
                <a:lnTo>
                  <a:pt x="75272" y="0"/>
                </a:ln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4828" y="25603"/>
                </a:lnTo>
                <a:lnTo>
                  <a:pt x="25603" y="25603"/>
                </a:lnTo>
                <a:lnTo>
                  <a:pt x="49669" y="25603"/>
                </a:lnTo>
                <a:lnTo>
                  <a:pt x="50419" y="25603"/>
                </a:lnTo>
                <a:lnTo>
                  <a:pt x="75272" y="25603"/>
                </a:lnTo>
                <a:lnTo>
                  <a:pt x="752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38" name="object 38"/>
          <p:cNvSpPr/>
          <p:nvPr/>
        </p:nvSpPr>
        <p:spPr>
          <a:xfrm>
            <a:off x="9809124" y="781636"/>
            <a:ext cx="43962" cy="22529"/>
          </a:xfrm>
          <a:custGeom>
            <a:avLst/>
            <a:gdLst/>
            <a:ahLst/>
            <a:cxnLst/>
            <a:rect l="l" t="t" r="r" b="b"/>
            <a:pathLst>
              <a:path w="50800" h="26034">
                <a:moveTo>
                  <a:pt x="50431" y="3898"/>
                </a:moveTo>
                <a:lnTo>
                  <a:pt x="46545" y="0"/>
                </a:lnTo>
                <a:lnTo>
                  <a:pt x="24828" y="0"/>
                </a:lnTo>
                <a:lnTo>
                  <a:pt x="3886" y="12"/>
                </a:lnTo>
                <a:lnTo>
                  <a:pt x="0" y="3898"/>
                </a:lnTo>
                <a:lnTo>
                  <a:pt x="0" y="21717"/>
                </a:lnTo>
                <a:lnTo>
                  <a:pt x="3886" y="25615"/>
                </a:lnTo>
                <a:lnTo>
                  <a:pt x="25603" y="25615"/>
                </a:lnTo>
                <a:lnTo>
                  <a:pt x="46545" y="25603"/>
                </a:lnTo>
                <a:lnTo>
                  <a:pt x="50431" y="21717"/>
                </a:lnTo>
                <a:lnTo>
                  <a:pt x="50431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39" name="object 39"/>
          <p:cNvSpPr/>
          <p:nvPr/>
        </p:nvSpPr>
        <p:spPr>
          <a:xfrm>
            <a:off x="9981101" y="781636"/>
            <a:ext cx="173099" cy="22529"/>
          </a:xfrm>
          <a:custGeom>
            <a:avLst/>
            <a:gdLst/>
            <a:ahLst/>
            <a:cxnLst/>
            <a:rect l="l" t="t" r="r" b="b"/>
            <a:pathLst>
              <a:path w="200025" h="26034">
                <a:moveTo>
                  <a:pt x="75272" y="3898"/>
                </a:moveTo>
                <a:lnTo>
                  <a:pt x="71386" y="0"/>
                </a:lnTo>
                <a:lnTo>
                  <a:pt x="50431" y="0"/>
                </a:lnTo>
                <a:lnTo>
                  <a:pt x="49669" y="0"/>
                </a:lnTo>
                <a:lnTo>
                  <a:pt x="25603" y="0"/>
                </a:lnTo>
                <a:lnTo>
                  <a:pt x="24828" y="0"/>
                </a:ln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4828" y="25603"/>
                </a:lnTo>
                <a:lnTo>
                  <a:pt x="25603" y="25603"/>
                </a:lnTo>
                <a:lnTo>
                  <a:pt x="49669" y="25603"/>
                </a:lnTo>
                <a:lnTo>
                  <a:pt x="50431" y="25603"/>
                </a:lnTo>
                <a:lnTo>
                  <a:pt x="71386" y="25603"/>
                </a:lnTo>
                <a:lnTo>
                  <a:pt x="75272" y="21717"/>
                </a:lnTo>
                <a:lnTo>
                  <a:pt x="75272" y="3898"/>
                </a:lnTo>
                <a:close/>
              </a:path>
              <a:path w="200025" h="26034">
                <a:moveTo>
                  <a:pt x="199478" y="3898"/>
                </a:moveTo>
                <a:lnTo>
                  <a:pt x="195592" y="12"/>
                </a:lnTo>
                <a:lnTo>
                  <a:pt x="174637" y="12"/>
                </a:lnTo>
                <a:lnTo>
                  <a:pt x="149796" y="0"/>
                </a:lnTo>
                <a:lnTo>
                  <a:pt x="149034" y="0"/>
                </a:lnTo>
                <a:lnTo>
                  <a:pt x="124193" y="0"/>
                </a:lnTo>
                <a:lnTo>
                  <a:pt x="103251" y="12"/>
                </a:lnTo>
                <a:lnTo>
                  <a:pt x="99364" y="3898"/>
                </a:lnTo>
                <a:lnTo>
                  <a:pt x="99364" y="21717"/>
                </a:lnTo>
                <a:lnTo>
                  <a:pt x="103251" y="25615"/>
                </a:lnTo>
                <a:lnTo>
                  <a:pt x="124968" y="25615"/>
                </a:lnTo>
                <a:lnTo>
                  <a:pt x="149034" y="25603"/>
                </a:lnTo>
                <a:lnTo>
                  <a:pt x="149796" y="25603"/>
                </a:lnTo>
                <a:lnTo>
                  <a:pt x="173875" y="25603"/>
                </a:lnTo>
                <a:lnTo>
                  <a:pt x="199478" y="25615"/>
                </a:lnTo>
                <a:lnTo>
                  <a:pt x="199478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40" name="object 40"/>
          <p:cNvSpPr/>
          <p:nvPr/>
        </p:nvSpPr>
        <p:spPr>
          <a:xfrm>
            <a:off x="9508163" y="803133"/>
            <a:ext cx="108255" cy="22529"/>
          </a:xfrm>
          <a:custGeom>
            <a:avLst/>
            <a:gdLst/>
            <a:ahLst/>
            <a:cxnLst/>
            <a:rect l="l" t="t" r="r" b="b"/>
            <a:pathLst>
              <a:path w="125095" h="26034">
                <a:moveTo>
                  <a:pt x="50444" y="3898"/>
                </a:moveTo>
                <a:lnTo>
                  <a:pt x="46558" y="0"/>
                </a:lnTo>
                <a:lnTo>
                  <a:pt x="25590" y="0"/>
                </a:lnTo>
                <a:lnTo>
                  <a:pt x="24841" y="0"/>
                </a:lnTo>
                <a:lnTo>
                  <a:pt x="0" y="0"/>
                </a:lnTo>
                <a:lnTo>
                  <a:pt x="0" y="25603"/>
                </a:lnTo>
                <a:lnTo>
                  <a:pt x="24841" y="25603"/>
                </a:lnTo>
                <a:lnTo>
                  <a:pt x="25590" y="25603"/>
                </a:lnTo>
                <a:lnTo>
                  <a:pt x="46558" y="25603"/>
                </a:lnTo>
                <a:lnTo>
                  <a:pt x="50444" y="21717"/>
                </a:lnTo>
                <a:lnTo>
                  <a:pt x="50444" y="3898"/>
                </a:lnTo>
                <a:close/>
              </a:path>
              <a:path w="125095" h="26034">
                <a:moveTo>
                  <a:pt x="124968" y="3898"/>
                </a:moveTo>
                <a:lnTo>
                  <a:pt x="121069" y="0"/>
                </a:lnTo>
                <a:lnTo>
                  <a:pt x="99364" y="0"/>
                </a:lnTo>
                <a:lnTo>
                  <a:pt x="78409" y="12"/>
                </a:lnTo>
                <a:lnTo>
                  <a:pt x="74523" y="3898"/>
                </a:lnTo>
                <a:lnTo>
                  <a:pt x="74523" y="21717"/>
                </a:lnTo>
                <a:lnTo>
                  <a:pt x="78409" y="25615"/>
                </a:lnTo>
                <a:lnTo>
                  <a:pt x="100126" y="25615"/>
                </a:lnTo>
                <a:lnTo>
                  <a:pt x="121069" y="25603"/>
                </a:lnTo>
                <a:lnTo>
                  <a:pt x="124968" y="21717"/>
                </a:lnTo>
                <a:lnTo>
                  <a:pt x="124968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41" name="object 41"/>
          <p:cNvSpPr/>
          <p:nvPr/>
        </p:nvSpPr>
        <p:spPr>
          <a:xfrm>
            <a:off x="9658643" y="803133"/>
            <a:ext cx="43962" cy="22529"/>
          </a:xfrm>
          <a:custGeom>
            <a:avLst/>
            <a:gdLst/>
            <a:ahLst/>
            <a:cxnLst/>
            <a:rect l="l" t="t" r="r" b="b"/>
            <a:pathLst>
              <a:path w="50800" h="26034">
                <a:moveTo>
                  <a:pt x="50431" y="3898"/>
                </a:moveTo>
                <a:lnTo>
                  <a:pt x="46545" y="12"/>
                </a:lnTo>
                <a:lnTo>
                  <a:pt x="25603" y="12"/>
                </a:ln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4828" y="25603"/>
                </a:lnTo>
                <a:lnTo>
                  <a:pt x="50431" y="25615"/>
                </a:lnTo>
                <a:lnTo>
                  <a:pt x="50431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42" name="object 42"/>
          <p:cNvSpPr/>
          <p:nvPr/>
        </p:nvSpPr>
        <p:spPr>
          <a:xfrm>
            <a:off x="9744631" y="803133"/>
            <a:ext cx="22529" cy="22529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2326" y="0"/>
                </a:moveTo>
                <a:lnTo>
                  <a:pt x="3276" y="0"/>
                </a:lnTo>
                <a:lnTo>
                  <a:pt x="0" y="3276"/>
                </a:lnTo>
                <a:lnTo>
                  <a:pt x="0" y="7327"/>
                </a:lnTo>
                <a:lnTo>
                  <a:pt x="0" y="22364"/>
                </a:lnTo>
                <a:lnTo>
                  <a:pt x="3276" y="25615"/>
                </a:lnTo>
                <a:lnTo>
                  <a:pt x="22377" y="25615"/>
                </a:lnTo>
                <a:lnTo>
                  <a:pt x="25628" y="22339"/>
                </a:lnTo>
                <a:lnTo>
                  <a:pt x="25603" y="3251"/>
                </a:lnTo>
                <a:lnTo>
                  <a:pt x="2232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43" name="object 43"/>
          <p:cNvSpPr/>
          <p:nvPr/>
        </p:nvSpPr>
        <p:spPr>
          <a:xfrm>
            <a:off x="9867515" y="803133"/>
            <a:ext cx="92868" cy="22529"/>
          </a:xfrm>
          <a:custGeom>
            <a:avLst/>
            <a:gdLst/>
            <a:ahLst/>
            <a:cxnLst/>
            <a:rect l="l" t="t" r="r" b="b"/>
            <a:pathLst>
              <a:path w="107315" h="26034">
                <a:moveTo>
                  <a:pt x="107162" y="3898"/>
                </a:moveTo>
                <a:lnTo>
                  <a:pt x="103276" y="12"/>
                </a:lnTo>
                <a:lnTo>
                  <a:pt x="82308" y="12"/>
                </a:lnTo>
                <a:lnTo>
                  <a:pt x="57467" y="0"/>
                </a:lnTo>
                <a:lnTo>
                  <a:pt x="56718" y="0"/>
                </a:lnTo>
                <a:lnTo>
                  <a:pt x="31877" y="0"/>
                </a:lnTo>
                <a:lnTo>
                  <a:pt x="10934" y="12"/>
                </a:lnTo>
                <a:lnTo>
                  <a:pt x="7048" y="3898"/>
                </a:lnTo>
                <a:lnTo>
                  <a:pt x="7048" y="22098"/>
                </a:lnTo>
                <a:lnTo>
                  <a:pt x="4025" y="25095"/>
                </a:lnTo>
                <a:lnTo>
                  <a:pt x="0" y="25095"/>
                </a:lnTo>
                <a:lnTo>
                  <a:pt x="0" y="25603"/>
                </a:lnTo>
                <a:lnTo>
                  <a:pt x="7048" y="25603"/>
                </a:lnTo>
                <a:lnTo>
                  <a:pt x="32651" y="25615"/>
                </a:lnTo>
                <a:lnTo>
                  <a:pt x="56718" y="25603"/>
                </a:lnTo>
                <a:lnTo>
                  <a:pt x="57467" y="25603"/>
                </a:lnTo>
                <a:lnTo>
                  <a:pt x="81559" y="25603"/>
                </a:lnTo>
                <a:lnTo>
                  <a:pt x="107162" y="25615"/>
                </a:lnTo>
                <a:lnTo>
                  <a:pt x="107162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44" name="object 44"/>
          <p:cNvSpPr/>
          <p:nvPr/>
        </p:nvSpPr>
        <p:spPr>
          <a:xfrm>
            <a:off x="10002587" y="803133"/>
            <a:ext cx="22529" cy="22529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603" y="0"/>
                </a:moveTo>
                <a:lnTo>
                  <a:pt x="0" y="0"/>
                </a:lnTo>
                <a:lnTo>
                  <a:pt x="0" y="25603"/>
                </a:lnTo>
                <a:lnTo>
                  <a:pt x="25603" y="25603"/>
                </a:lnTo>
                <a:lnTo>
                  <a:pt x="256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45" name="object 45"/>
          <p:cNvSpPr/>
          <p:nvPr/>
        </p:nvSpPr>
        <p:spPr>
          <a:xfrm>
            <a:off x="10088587" y="803133"/>
            <a:ext cx="86824" cy="22529"/>
          </a:xfrm>
          <a:custGeom>
            <a:avLst/>
            <a:gdLst/>
            <a:ahLst/>
            <a:cxnLst/>
            <a:rect l="l" t="t" r="r" b="b"/>
            <a:pathLst>
              <a:path w="100329" h="26034">
                <a:moveTo>
                  <a:pt x="25603" y="0"/>
                </a:move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1704" y="25603"/>
                </a:lnTo>
                <a:lnTo>
                  <a:pt x="25603" y="21717"/>
                </a:lnTo>
                <a:lnTo>
                  <a:pt x="25603" y="0"/>
                </a:lnTo>
                <a:close/>
              </a:path>
              <a:path w="100329" h="26034">
                <a:moveTo>
                  <a:pt x="100114" y="3898"/>
                </a:moveTo>
                <a:lnTo>
                  <a:pt x="96227" y="0"/>
                </a:lnTo>
                <a:lnTo>
                  <a:pt x="75285" y="0"/>
                </a:lnTo>
                <a:lnTo>
                  <a:pt x="74510" y="0"/>
                </a:lnTo>
                <a:lnTo>
                  <a:pt x="49682" y="0"/>
                </a:lnTo>
                <a:lnTo>
                  <a:pt x="49682" y="21717"/>
                </a:lnTo>
                <a:lnTo>
                  <a:pt x="53568" y="25603"/>
                </a:lnTo>
                <a:lnTo>
                  <a:pt x="74510" y="25603"/>
                </a:lnTo>
                <a:lnTo>
                  <a:pt x="75285" y="25603"/>
                </a:lnTo>
                <a:lnTo>
                  <a:pt x="96227" y="25603"/>
                </a:lnTo>
                <a:lnTo>
                  <a:pt x="100114" y="21717"/>
                </a:lnTo>
                <a:lnTo>
                  <a:pt x="100114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46" name="object 46"/>
          <p:cNvSpPr/>
          <p:nvPr/>
        </p:nvSpPr>
        <p:spPr>
          <a:xfrm>
            <a:off x="9508162" y="824630"/>
            <a:ext cx="22529" cy="22529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603" y="0"/>
                </a:move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1704" y="25603"/>
                </a:lnTo>
                <a:lnTo>
                  <a:pt x="25603" y="21717"/>
                </a:lnTo>
                <a:lnTo>
                  <a:pt x="256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47" name="object 47"/>
          <p:cNvSpPr/>
          <p:nvPr/>
        </p:nvSpPr>
        <p:spPr>
          <a:xfrm>
            <a:off x="9637146" y="824630"/>
            <a:ext cx="65393" cy="22529"/>
          </a:xfrm>
          <a:custGeom>
            <a:avLst/>
            <a:gdLst/>
            <a:ahLst/>
            <a:cxnLst/>
            <a:rect l="l" t="t" r="r" b="b"/>
            <a:pathLst>
              <a:path w="75565" h="26034">
                <a:moveTo>
                  <a:pt x="25628" y="22339"/>
                </a:moveTo>
                <a:lnTo>
                  <a:pt x="25603" y="3251"/>
                </a:lnTo>
                <a:lnTo>
                  <a:pt x="22326" y="0"/>
                </a:lnTo>
                <a:lnTo>
                  <a:pt x="3276" y="0"/>
                </a:lnTo>
                <a:lnTo>
                  <a:pt x="0" y="3276"/>
                </a:lnTo>
                <a:lnTo>
                  <a:pt x="0" y="7327"/>
                </a:lnTo>
                <a:lnTo>
                  <a:pt x="0" y="22364"/>
                </a:lnTo>
                <a:lnTo>
                  <a:pt x="3276" y="25615"/>
                </a:lnTo>
                <a:lnTo>
                  <a:pt x="22377" y="25615"/>
                </a:lnTo>
                <a:lnTo>
                  <a:pt x="25628" y="22339"/>
                </a:lnTo>
                <a:close/>
              </a:path>
              <a:path w="75565" h="26034">
                <a:moveTo>
                  <a:pt x="75272" y="0"/>
                </a:moveTo>
                <a:lnTo>
                  <a:pt x="49669" y="0"/>
                </a:lnTo>
                <a:lnTo>
                  <a:pt x="49669" y="25603"/>
                </a:lnTo>
                <a:lnTo>
                  <a:pt x="75272" y="25603"/>
                </a:lnTo>
                <a:lnTo>
                  <a:pt x="752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48" name="object 48"/>
          <p:cNvSpPr/>
          <p:nvPr/>
        </p:nvSpPr>
        <p:spPr>
          <a:xfrm>
            <a:off x="9787627" y="824630"/>
            <a:ext cx="108255" cy="22529"/>
          </a:xfrm>
          <a:custGeom>
            <a:avLst/>
            <a:gdLst/>
            <a:ahLst/>
            <a:cxnLst/>
            <a:rect l="l" t="t" r="r" b="b"/>
            <a:pathLst>
              <a:path w="125095" h="26034">
                <a:moveTo>
                  <a:pt x="50431" y="3886"/>
                </a:moveTo>
                <a:lnTo>
                  <a:pt x="46532" y="0"/>
                </a:lnTo>
                <a:lnTo>
                  <a:pt x="25603" y="0"/>
                </a:lnTo>
                <a:lnTo>
                  <a:pt x="24828" y="0"/>
                </a:lnTo>
                <a:lnTo>
                  <a:pt x="3886" y="0"/>
                </a:lnTo>
                <a:lnTo>
                  <a:pt x="0" y="3886"/>
                </a:lnTo>
                <a:lnTo>
                  <a:pt x="0" y="25603"/>
                </a:lnTo>
                <a:lnTo>
                  <a:pt x="24828" y="25603"/>
                </a:lnTo>
                <a:lnTo>
                  <a:pt x="25603" y="25603"/>
                </a:lnTo>
                <a:lnTo>
                  <a:pt x="50431" y="25603"/>
                </a:lnTo>
                <a:lnTo>
                  <a:pt x="50431" y="3886"/>
                </a:lnTo>
                <a:close/>
              </a:path>
              <a:path w="125095" h="26034">
                <a:moveTo>
                  <a:pt x="124955" y="0"/>
                </a:moveTo>
                <a:lnTo>
                  <a:pt x="100126" y="0"/>
                </a:lnTo>
                <a:lnTo>
                  <a:pt x="99352" y="0"/>
                </a:lnTo>
                <a:lnTo>
                  <a:pt x="78409" y="0"/>
                </a:lnTo>
                <a:lnTo>
                  <a:pt x="74523" y="3886"/>
                </a:lnTo>
                <a:lnTo>
                  <a:pt x="74523" y="22098"/>
                </a:lnTo>
                <a:lnTo>
                  <a:pt x="71501" y="25095"/>
                </a:lnTo>
                <a:lnTo>
                  <a:pt x="67475" y="25095"/>
                </a:lnTo>
                <a:lnTo>
                  <a:pt x="67475" y="25603"/>
                </a:lnTo>
                <a:lnTo>
                  <a:pt x="121069" y="25603"/>
                </a:lnTo>
                <a:lnTo>
                  <a:pt x="124955" y="21717"/>
                </a:lnTo>
                <a:lnTo>
                  <a:pt x="1249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49" name="object 49"/>
          <p:cNvSpPr/>
          <p:nvPr/>
        </p:nvSpPr>
        <p:spPr>
          <a:xfrm>
            <a:off x="9938106" y="824630"/>
            <a:ext cx="151667" cy="22529"/>
          </a:xfrm>
          <a:custGeom>
            <a:avLst/>
            <a:gdLst/>
            <a:ahLst/>
            <a:cxnLst/>
            <a:rect l="l" t="t" r="r" b="b"/>
            <a:pathLst>
              <a:path w="175259" h="26034">
                <a:moveTo>
                  <a:pt x="174637" y="3886"/>
                </a:moveTo>
                <a:lnTo>
                  <a:pt x="170751" y="0"/>
                </a:lnTo>
                <a:lnTo>
                  <a:pt x="149783" y="0"/>
                </a:lnTo>
                <a:lnTo>
                  <a:pt x="149034" y="0"/>
                </a:ln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4828" y="25603"/>
                </a:lnTo>
                <a:lnTo>
                  <a:pt x="25603" y="25603"/>
                </a:lnTo>
                <a:lnTo>
                  <a:pt x="174637" y="25603"/>
                </a:lnTo>
                <a:lnTo>
                  <a:pt x="174637" y="38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50" name="object 50"/>
          <p:cNvSpPr/>
          <p:nvPr/>
        </p:nvSpPr>
        <p:spPr>
          <a:xfrm>
            <a:off x="10174565" y="824630"/>
            <a:ext cx="22529" cy="22529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2326" y="0"/>
                </a:moveTo>
                <a:lnTo>
                  <a:pt x="3276" y="0"/>
                </a:lnTo>
                <a:lnTo>
                  <a:pt x="0" y="3276"/>
                </a:lnTo>
                <a:lnTo>
                  <a:pt x="0" y="7327"/>
                </a:lnTo>
                <a:lnTo>
                  <a:pt x="0" y="22364"/>
                </a:lnTo>
                <a:lnTo>
                  <a:pt x="3276" y="25615"/>
                </a:lnTo>
                <a:lnTo>
                  <a:pt x="22377" y="25615"/>
                </a:lnTo>
                <a:lnTo>
                  <a:pt x="25628" y="22339"/>
                </a:lnTo>
                <a:lnTo>
                  <a:pt x="25603" y="3251"/>
                </a:lnTo>
                <a:lnTo>
                  <a:pt x="2232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51" name="object 51"/>
          <p:cNvSpPr/>
          <p:nvPr/>
        </p:nvSpPr>
        <p:spPr>
          <a:xfrm>
            <a:off x="9572654" y="846127"/>
            <a:ext cx="65393" cy="22529"/>
          </a:xfrm>
          <a:custGeom>
            <a:avLst/>
            <a:gdLst/>
            <a:ahLst/>
            <a:cxnLst/>
            <a:rect l="l" t="t" r="r" b="b"/>
            <a:pathLst>
              <a:path w="75565" h="26034">
                <a:moveTo>
                  <a:pt x="25603" y="3886"/>
                </a:moveTo>
                <a:lnTo>
                  <a:pt x="21717" y="0"/>
                </a:lnTo>
                <a:lnTo>
                  <a:pt x="3898" y="0"/>
                </a:lnTo>
                <a:lnTo>
                  <a:pt x="0" y="3886"/>
                </a:lnTo>
                <a:lnTo>
                  <a:pt x="0" y="25603"/>
                </a:lnTo>
                <a:lnTo>
                  <a:pt x="25603" y="25603"/>
                </a:lnTo>
                <a:lnTo>
                  <a:pt x="25603" y="3886"/>
                </a:lnTo>
                <a:close/>
              </a:path>
              <a:path w="75565" h="26034">
                <a:moveTo>
                  <a:pt x="75285" y="3886"/>
                </a:moveTo>
                <a:lnTo>
                  <a:pt x="71386" y="0"/>
                </a:lnTo>
                <a:lnTo>
                  <a:pt x="53581" y="0"/>
                </a:lnTo>
                <a:lnTo>
                  <a:pt x="49682" y="3886"/>
                </a:lnTo>
                <a:lnTo>
                  <a:pt x="49682" y="22098"/>
                </a:lnTo>
                <a:lnTo>
                  <a:pt x="46659" y="25095"/>
                </a:lnTo>
                <a:lnTo>
                  <a:pt x="42633" y="25095"/>
                </a:lnTo>
                <a:lnTo>
                  <a:pt x="42633" y="25603"/>
                </a:lnTo>
                <a:lnTo>
                  <a:pt x="49682" y="25603"/>
                </a:lnTo>
                <a:lnTo>
                  <a:pt x="50444" y="25603"/>
                </a:lnTo>
                <a:lnTo>
                  <a:pt x="75285" y="25603"/>
                </a:lnTo>
                <a:lnTo>
                  <a:pt x="75285" y="38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52" name="object 52"/>
          <p:cNvSpPr/>
          <p:nvPr/>
        </p:nvSpPr>
        <p:spPr>
          <a:xfrm>
            <a:off x="9680130" y="846127"/>
            <a:ext cx="194530" cy="22529"/>
          </a:xfrm>
          <a:custGeom>
            <a:avLst/>
            <a:gdLst/>
            <a:ahLst/>
            <a:cxnLst/>
            <a:rect l="l" t="t" r="r" b="b"/>
            <a:pathLst>
              <a:path w="224790" h="26034">
                <a:moveTo>
                  <a:pt x="25603" y="0"/>
                </a:moveTo>
                <a:lnTo>
                  <a:pt x="0" y="0"/>
                </a:lnTo>
                <a:lnTo>
                  <a:pt x="0" y="25603"/>
                </a:lnTo>
                <a:lnTo>
                  <a:pt x="25603" y="25603"/>
                </a:lnTo>
                <a:lnTo>
                  <a:pt x="25603" y="0"/>
                </a:lnTo>
                <a:close/>
              </a:path>
              <a:path w="224790" h="26034">
                <a:moveTo>
                  <a:pt x="100139" y="3886"/>
                </a:moveTo>
                <a:lnTo>
                  <a:pt x="96253" y="0"/>
                </a:lnTo>
                <a:lnTo>
                  <a:pt x="78435" y="0"/>
                </a:lnTo>
                <a:lnTo>
                  <a:pt x="74536" y="3886"/>
                </a:lnTo>
                <a:lnTo>
                  <a:pt x="74536" y="22098"/>
                </a:lnTo>
                <a:lnTo>
                  <a:pt x="71513" y="25095"/>
                </a:lnTo>
                <a:lnTo>
                  <a:pt x="67487" y="25095"/>
                </a:lnTo>
                <a:lnTo>
                  <a:pt x="67487" y="25603"/>
                </a:lnTo>
                <a:lnTo>
                  <a:pt x="74536" y="25603"/>
                </a:lnTo>
                <a:lnTo>
                  <a:pt x="75298" y="25603"/>
                </a:lnTo>
                <a:lnTo>
                  <a:pt x="100139" y="25603"/>
                </a:lnTo>
                <a:lnTo>
                  <a:pt x="100139" y="3886"/>
                </a:lnTo>
                <a:close/>
              </a:path>
              <a:path w="224790" h="26034">
                <a:moveTo>
                  <a:pt x="224332" y="0"/>
                </a:moveTo>
                <a:lnTo>
                  <a:pt x="224332" y="0"/>
                </a:lnTo>
                <a:lnTo>
                  <a:pt x="124218" y="0"/>
                </a:lnTo>
                <a:lnTo>
                  <a:pt x="124218" y="21704"/>
                </a:lnTo>
                <a:lnTo>
                  <a:pt x="128104" y="25603"/>
                </a:lnTo>
                <a:lnTo>
                  <a:pt x="149047" y="25603"/>
                </a:lnTo>
                <a:lnTo>
                  <a:pt x="149821" y="25603"/>
                </a:lnTo>
                <a:lnTo>
                  <a:pt x="220446" y="25603"/>
                </a:lnTo>
                <a:lnTo>
                  <a:pt x="224332" y="21704"/>
                </a:lnTo>
                <a:lnTo>
                  <a:pt x="22433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53" name="object 53"/>
          <p:cNvSpPr/>
          <p:nvPr/>
        </p:nvSpPr>
        <p:spPr>
          <a:xfrm>
            <a:off x="9959593" y="846127"/>
            <a:ext cx="151667" cy="22529"/>
          </a:xfrm>
          <a:custGeom>
            <a:avLst/>
            <a:gdLst/>
            <a:ahLst/>
            <a:cxnLst/>
            <a:rect l="l" t="t" r="r" b="b"/>
            <a:pathLst>
              <a:path w="175259" h="26034">
                <a:moveTo>
                  <a:pt x="25603" y="0"/>
                </a:moveTo>
                <a:lnTo>
                  <a:pt x="0" y="0"/>
                </a:lnTo>
                <a:lnTo>
                  <a:pt x="0" y="25603"/>
                </a:lnTo>
                <a:lnTo>
                  <a:pt x="25603" y="25603"/>
                </a:lnTo>
                <a:lnTo>
                  <a:pt x="25603" y="0"/>
                </a:lnTo>
                <a:close/>
              </a:path>
              <a:path w="175259" h="26034">
                <a:moveTo>
                  <a:pt x="75298" y="0"/>
                </a:moveTo>
                <a:lnTo>
                  <a:pt x="49695" y="0"/>
                </a:lnTo>
                <a:lnTo>
                  <a:pt x="49695" y="21704"/>
                </a:lnTo>
                <a:lnTo>
                  <a:pt x="53581" y="25603"/>
                </a:lnTo>
                <a:lnTo>
                  <a:pt x="71399" y="25603"/>
                </a:lnTo>
                <a:lnTo>
                  <a:pt x="75298" y="21704"/>
                </a:lnTo>
                <a:lnTo>
                  <a:pt x="75298" y="0"/>
                </a:lnTo>
                <a:close/>
              </a:path>
              <a:path w="175259" h="26034">
                <a:moveTo>
                  <a:pt x="174650" y="3898"/>
                </a:moveTo>
                <a:lnTo>
                  <a:pt x="170764" y="0"/>
                </a:lnTo>
                <a:lnTo>
                  <a:pt x="149809" y="0"/>
                </a:lnTo>
                <a:lnTo>
                  <a:pt x="149047" y="0"/>
                </a:lnTo>
                <a:lnTo>
                  <a:pt x="124980" y="0"/>
                </a:lnTo>
                <a:lnTo>
                  <a:pt x="124206" y="0"/>
                </a:lnTo>
                <a:lnTo>
                  <a:pt x="99377" y="0"/>
                </a:lnTo>
                <a:lnTo>
                  <a:pt x="99377" y="21704"/>
                </a:lnTo>
                <a:lnTo>
                  <a:pt x="103263" y="25603"/>
                </a:lnTo>
                <a:lnTo>
                  <a:pt x="124206" y="25603"/>
                </a:lnTo>
                <a:lnTo>
                  <a:pt x="124980" y="25603"/>
                </a:lnTo>
                <a:lnTo>
                  <a:pt x="149047" y="25603"/>
                </a:lnTo>
                <a:lnTo>
                  <a:pt x="149809" y="25603"/>
                </a:lnTo>
                <a:lnTo>
                  <a:pt x="170764" y="25603"/>
                </a:lnTo>
                <a:lnTo>
                  <a:pt x="174650" y="21704"/>
                </a:lnTo>
                <a:lnTo>
                  <a:pt x="174650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54" name="object 54"/>
          <p:cNvSpPr/>
          <p:nvPr/>
        </p:nvSpPr>
        <p:spPr>
          <a:xfrm>
            <a:off x="9572654" y="867613"/>
            <a:ext cx="194530" cy="22529"/>
          </a:xfrm>
          <a:custGeom>
            <a:avLst/>
            <a:gdLst/>
            <a:ahLst/>
            <a:cxnLst/>
            <a:rect l="l" t="t" r="r" b="b"/>
            <a:pathLst>
              <a:path w="224790" h="26034">
                <a:moveTo>
                  <a:pt x="100126" y="3911"/>
                </a:moveTo>
                <a:lnTo>
                  <a:pt x="96240" y="12"/>
                </a:lnTo>
                <a:lnTo>
                  <a:pt x="75285" y="12"/>
                </a:lnTo>
                <a:lnTo>
                  <a:pt x="74523" y="12"/>
                </a:lnTo>
                <a:lnTo>
                  <a:pt x="0" y="12"/>
                </a:lnTo>
                <a:lnTo>
                  <a:pt x="0" y="25628"/>
                </a:lnTo>
                <a:lnTo>
                  <a:pt x="96240" y="25628"/>
                </a:lnTo>
                <a:lnTo>
                  <a:pt x="100126" y="21729"/>
                </a:lnTo>
                <a:lnTo>
                  <a:pt x="100126" y="3911"/>
                </a:lnTo>
                <a:close/>
              </a:path>
              <a:path w="224790" h="26034">
                <a:moveTo>
                  <a:pt x="149809" y="12"/>
                </a:moveTo>
                <a:lnTo>
                  <a:pt x="124206" y="12"/>
                </a:lnTo>
                <a:lnTo>
                  <a:pt x="124206" y="21729"/>
                </a:lnTo>
                <a:lnTo>
                  <a:pt x="128092" y="25628"/>
                </a:lnTo>
                <a:lnTo>
                  <a:pt x="145910" y="25628"/>
                </a:lnTo>
                <a:lnTo>
                  <a:pt x="149809" y="21729"/>
                </a:lnTo>
                <a:lnTo>
                  <a:pt x="149809" y="12"/>
                </a:lnTo>
                <a:close/>
              </a:path>
              <a:path w="224790" h="26034">
                <a:moveTo>
                  <a:pt x="224332" y="12"/>
                </a:moveTo>
                <a:lnTo>
                  <a:pt x="199491" y="12"/>
                </a:lnTo>
                <a:lnTo>
                  <a:pt x="177774" y="0"/>
                </a:lnTo>
                <a:lnTo>
                  <a:pt x="173888" y="3898"/>
                </a:lnTo>
                <a:lnTo>
                  <a:pt x="173888" y="25615"/>
                </a:lnTo>
                <a:lnTo>
                  <a:pt x="198729" y="25615"/>
                </a:lnTo>
                <a:lnTo>
                  <a:pt x="220446" y="25628"/>
                </a:lnTo>
                <a:lnTo>
                  <a:pt x="224332" y="21729"/>
                </a:lnTo>
                <a:lnTo>
                  <a:pt x="224332" y="1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55" name="object 55"/>
          <p:cNvSpPr/>
          <p:nvPr/>
        </p:nvSpPr>
        <p:spPr>
          <a:xfrm>
            <a:off x="9809112" y="867624"/>
            <a:ext cx="43962" cy="22529"/>
          </a:xfrm>
          <a:custGeom>
            <a:avLst/>
            <a:gdLst/>
            <a:ahLst/>
            <a:cxnLst/>
            <a:rect l="l" t="t" r="r" b="b"/>
            <a:pathLst>
              <a:path w="50800" h="26034">
                <a:moveTo>
                  <a:pt x="50444" y="0"/>
                </a:moveTo>
                <a:lnTo>
                  <a:pt x="25603" y="0"/>
                </a:lnTo>
                <a:lnTo>
                  <a:pt x="24841" y="0"/>
                </a:lnTo>
                <a:lnTo>
                  <a:pt x="0" y="0"/>
                </a:lnTo>
                <a:lnTo>
                  <a:pt x="0" y="25615"/>
                </a:lnTo>
                <a:lnTo>
                  <a:pt x="24841" y="25615"/>
                </a:lnTo>
                <a:lnTo>
                  <a:pt x="25603" y="25615"/>
                </a:lnTo>
                <a:lnTo>
                  <a:pt x="50444" y="25615"/>
                </a:lnTo>
                <a:lnTo>
                  <a:pt x="5044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56" name="object 56"/>
          <p:cNvSpPr/>
          <p:nvPr/>
        </p:nvSpPr>
        <p:spPr>
          <a:xfrm>
            <a:off x="9916609" y="867613"/>
            <a:ext cx="280255" cy="22529"/>
          </a:xfrm>
          <a:custGeom>
            <a:avLst/>
            <a:gdLst/>
            <a:ahLst/>
            <a:cxnLst/>
            <a:rect l="l" t="t" r="r" b="b"/>
            <a:pathLst>
              <a:path w="323850" h="26034">
                <a:moveTo>
                  <a:pt x="100114" y="3911"/>
                </a:moveTo>
                <a:lnTo>
                  <a:pt x="96215" y="12"/>
                </a:lnTo>
                <a:lnTo>
                  <a:pt x="75272" y="12"/>
                </a:lnTo>
                <a:lnTo>
                  <a:pt x="74510" y="12"/>
                </a:lnTo>
                <a:lnTo>
                  <a:pt x="50431" y="12"/>
                </a:lnTo>
                <a:lnTo>
                  <a:pt x="49669" y="12"/>
                </a:lnTo>
                <a:lnTo>
                  <a:pt x="25603" y="12"/>
                </a:lnTo>
                <a:lnTo>
                  <a:pt x="3886" y="0"/>
                </a:lnTo>
                <a:lnTo>
                  <a:pt x="0" y="3898"/>
                </a:lnTo>
                <a:lnTo>
                  <a:pt x="0" y="21717"/>
                </a:lnTo>
                <a:lnTo>
                  <a:pt x="3886" y="25615"/>
                </a:lnTo>
                <a:lnTo>
                  <a:pt x="24828" y="25615"/>
                </a:lnTo>
                <a:lnTo>
                  <a:pt x="24828" y="25628"/>
                </a:lnTo>
                <a:lnTo>
                  <a:pt x="96215" y="25628"/>
                </a:lnTo>
                <a:lnTo>
                  <a:pt x="100114" y="21729"/>
                </a:lnTo>
                <a:lnTo>
                  <a:pt x="100114" y="3911"/>
                </a:lnTo>
                <a:close/>
              </a:path>
              <a:path w="323850" h="26034">
                <a:moveTo>
                  <a:pt x="149821" y="22352"/>
                </a:moveTo>
                <a:lnTo>
                  <a:pt x="149796" y="3263"/>
                </a:lnTo>
                <a:lnTo>
                  <a:pt x="146519" y="12"/>
                </a:lnTo>
                <a:lnTo>
                  <a:pt x="127469" y="12"/>
                </a:lnTo>
                <a:lnTo>
                  <a:pt x="124193" y="3289"/>
                </a:lnTo>
                <a:lnTo>
                  <a:pt x="124193" y="7340"/>
                </a:lnTo>
                <a:lnTo>
                  <a:pt x="124193" y="22377"/>
                </a:lnTo>
                <a:lnTo>
                  <a:pt x="127469" y="25628"/>
                </a:lnTo>
                <a:lnTo>
                  <a:pt x="146570" y="25628"/>
                </a:lnTo>
                <a:lnTo>
                  <a:pt x="149821" y="22352"/>
                </a:lnTo>
                <a:close/>
              </a:path>
              <a:path w="323850" h="26034">
                <a:moveTo>
                  <a:pt x="199491" y="12"/>
                </a:moveTo>
                <a:lnTo>
                  <a:pt x="173888" y="12"/>
                </a:lnTo>
                <a:lnTo>
                  <a:pt x="173888" y="21729"/>
                </a:lnTo>
                <a:lnTo>
                  <a:pt x="177774" y="25628"/>
                </a:lnTo>
                <a:lnTo>
                  <a:pt x="195592" y="25628"/>
                </a:lnTo>
                <a:lnTo>
                  <a:pt x="199491" y="21729"/>
                </a:lnTo>
                <a:lnTo>
                  <a:pt x="199491" y="12"/>
                </a:lnTo>
                <a:close/>
              </a:path>
              <a:path w="323850" h="26034">
                <a:moveTo>
                  <a:pt x="249186" y="22352"/>
                </a:moveTo>
                <a:lnTo>
                  <a:pt x="249161" y="3263"/>
                </a:lnTo>
                <a:lnTo>
                  <a:pt x="245884" y="12"/>
                </a:lnTo>
                <a:lnTo>
                  <a:pt x="226834" y="12"/>
                </a:lnTo>
                <a:lnTo>
                  <a:pt x="223558" y="3289"/>
                </a:lnTo>
                <a:lnTo>
                  <a:pt x="223558" y="7340"/>
                </a:lnTo>
                <a:lnTo>
                  <a:pt x="223558" y="22377"/>
                </a:lnTo>
                <a:lnTo>
                  <a:pt x="226834" y="25628"/>
                </a:lnTo>
                <a:lnTo>
                  <a:pt x="245935" y="25628"/>
                </a:lnTo>
                <a:lnTo>
                  <a:pt x="249186" y="22352"/>
                </a:lnTo>
                <a:close/>
              </a:path>
              <a:path w="323850" h="26034">
                <a:moveTo>
                  <a:pt x="323684" y="3898"/>
                </a:moveTo>
                <a:lnTo>
                  <a:pt x="319798" y="0"/>
                </a:lnTo>
                <a:lnTo>
                  <a:pt x="298856" y="0"/>
                </a:lnTo>
                <a:lnTo>
                  <a:pt x="298081" y="0"/>
                </a:lnTo>
                <a:lnTo>
                  <a:pt x="277139" y="0"/>
                </a:lnTo>
                <a:lnTo>
                  <a:pt x="273253" y="3898"/>
                </a:lnTo>
                <a:lnTo>
                  <a:pt x="273253" y="22110"/>
                </a:lnTo>
                <a:lnTo>
                  <a:pt x="270230" y="25107"/>
                </a:lnTo>
                <a:lnTo>
                  <a:pt x="266204" y="25107"/>
                </a:lnTo>
                <a:lnTo>
                  <a:pt x="266204" y="25615"/>
                </a:lnTo>
                <a:lnTo>
                  <a:pt x="273253" y="25615"/>
                </a:lnTo>
                <a:lnTo>
                  <a:pt x="274015" y="25615"/>
                </a:lnTo>
                <a:lnTo>
                  <a:pt x="298081" y="25615"/>
                </a:lnTo>
                <a:lnTo>
                  <a:pt x="298856" y="25615"/>
                </a:lnTo>
                <a:lnTo>
                  <a:pt x="323684" y="25615"/>
                </a:lnTo>
                <a:lnTo>
                  <a:pt x="323684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57" name="object 57"/>
          <p:cNvSpPr/>
          <p:nvPr/>
        </p:nvSpPr>
        <p:spPr>
          <a:xfrm>
            <a:off x="9508162" y="889121"/>
            <a:ext cx="173099" cy="22529"/>
          </a:xfrm>
          <a:custGeom>
            <a:avLst/>
            <a:gdLst/>
            <a:ahLst/>
            <a:cxnLst/>
            <a:rect l="l" t="t" r="r" b="b"/>
            <a:pathLst>
              <a:path w="200025" h="26034">
                <a:moveTo>
                  <a:pt x="25603" y="3898"/>
                </a:moveTo>
                <a:lnTo>
                  <a:pt x="21717" y="0"/>
                </a:lnTo>
                <a:lnTo>
                  <a:pt x="3898" y="0"/>
                </a:lnTo>
                <a:lnTo>
                  <a:pt x="0" y="3898"/>
                </a:lnTo>
                <a:lnTo>
                  <a:pt x="0" y="25603"/>
                </a:lnTo>
                <a:lnTo>
                  <a:pt x="25603" y="25603"/>
                </a:lnTo>
                <a:lnTo>
                  <a:pt x="25603" y="3898"/>
                </a:lnTo>
                <a:close/>
              </a:path>
              <a:path w="200025" h="26034">
                <a:moveTo>
                  <a:pt x="100126" y="0"/>
                </a:moveTo>
                <a:lnTo>
                  <a:pt x="74523" y="0"/>
                </a:lnTo>
                <a:lnTo>
                  <a:pt x="74523" y="22098"/>
                </a:lnTo>
                <a:lnTo>
                  <a:pt x="71501" y="25095"/>
                </a:lnTo>
                <a:lnTo>
                  <a:pt x="67475" y="25095"/>
                </a:lnTo>
                <a:lnTo>
                  <a:pt x="67475" y="25603"/>
                </a:lnTo>
                <a:lnTo>
                  <a:pt x="74523" y="25603"/>
                </a:lnTo>
                <a:lnTo>
                  <a:pt x="75285" y="25603"/>
                </a:lnTo>
                <a:lnTo>
                  <a:pt x="100126" y="25603"/>
                </a:lnTo>
                <a:lnTo>
                  <a:pt x="100126" y="0"/>
                </a:lnTo>
                <a:close/>
              </a:path>
              <a:path w="200025" h="26034">
                <a:moveTo>
                  <a:pt x="149809" y="0"/>
                </a:moveTo>
                <a:lnTo>
                  <a:pt x="124206" y="0"/>
                </a:lnTo>
                <a:lnTo>
                  <a:pt x="124206" y="25603"/>
                </a:lnTo>
                <a:lnTo>
                  <a:pt x="149809" y="25603"/>
                </a:lnTo>
                <a:lnTo>
                  <a:pt x="149809" y="0"/>
                </a:lnTo>
                <a:close/>
              </a:path>
              <a:path w="200025" h="26034">
                <a:moveTo>
                  <a:pt x="199504" y="22339"/>
                </a:moveTo>
                <a:lnTo>
                  <a:pt x="199478" y="3251"/>
                </a:lnTo>
                <a:lnTo>
                  <a:pt x="196202" y="0"/>
                </a:lnTo>
                <a:lnTo>
                  <a:pt x="177152" y="0"/>
                </a:lnTo>
                <a:lnTo>
                  <a:pt x="173875" y="3276"/>
                </a:lnTo>
                <a:lnTo>
                  <a:pt x="173875" y="7327"/>
                </a:lnTo>
                <a:lnTo>
                  <a:pt x="173875" y="22364"/>
                </a:lnTo>
                <a:lnTo>
                  <a:pt x="177152" y="25615"/>
                </a:lnTo>
                <a:lnTo>
                  <a:pt x="196253" y="25615"/>
                </a:lnTo>
                <a:lnTo>
                  <a:pt x="199504" y="223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58" name="object 58"/>
          <p:cNvSpPr/>
          <p:nvPr/>
        </p:nvSpPr>
        <p:spPr>
          <a:xfrm>
            <a:off x="9723134" y="889121"/>
            <a:ext cx="345098" cy="22529"/>
          </a:xfrm>
          <a:custGeom>
            <a:avLst/>
            <a:gdLst/>
            <a:ahLst/>
            <a:cxnLst/>
            <a:rect l="l" t="t" r="r" b="b"/>
            <a:pathLst>
              <a:path w="398779" h="26034">
                <a:moveTo>
                  <a:pt x="25603" y="0"/>
                </a:move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1704" y="25603"/>
                </a:lnTo>
                <a:lnTo>
                  <a:pt x="25603" y="21717"/>
                </a:lnTo>
                <a:lnTo>
                  <a:pt x="25603" y="0"/>
                </a:lnTo>
                <a:close/>
              </a:path>
              <a:path w="398779" h="26034">
                <a:moveTo>
                  <a:pt x="75272" y="3898"/>
                </a:moveTo>
                <a:lnTo>
                  <a:pt x="71386" y="0"/>
                </a:lnTo>
                <a:lnTo>
                  <a:pt x="53568" y="0"/>
                </a:lnTo>
                <a:lnTo>
                  <a:pt x="49669" y="3898"/>
                </a:lnTo>
                <a:lnTo>
                  <a:pt x="49669" y="25603"/>
                </a:lnTo>
                <a:lnTo>
                  <a:pt x="75272" y="25603"/>
                </a:lnTo>
                <a:lnTo>
                  <a:pt x="75272" y="3898"/>
                </a:lnTo>
                <a:close/>
              </a:path>
              <a:path w="398779" h="26034">
                <a:moveTo>
                  <a:pt x="174637" y="3898"/>
                </a:moveTo>
                <a:lnTo>
                  <a:pt x="170751" y="0"/>
                </a:lnTo>
                <a:lnTo>
                  <a:pt x="149796" y="0"/>
                </a:lnTo>
                <a:lnTo>
                  <a:pt x="149034" y="0"/>
                </a:lnTo>
                <a:lnTo>
                  <a:pt x="124968" y="0"/>
                </a:lnTo>
                <a:lnTo>
                  <a:pt x="124193" y="0"/>
                </a:lnTo>
                <a:lnTo>
                  <a:pt x="99364" y="0"/>
                </a:lnTo>
                <a:lnTo>
                  <a:pt x="99364" y="21717"/>
                </a:lnTo>
                <a:lnTo>
                  <a:pt x="103251" y="25603"/>
                </a:lnTo>
                <a:lnTo>
                  <a:pt x="124193" y="25603"/>
                </a:lnTo>
                <a:lnTo>
                  <a:pt x="124968" y="25603"/>
                </a:lnTo>
                <a:lnTo>
                  <a:pt x="149034" y="25603"/>
                </a:lnTo>
                <a:lnTo>
                  <a:pt x="149796" y="25603"/>
                </a:lnTo>
                <a:lnTo>
                  <a:pt x="174637" y="25603"/>
                </a:lnTo>
                <a:lnTo>
                  <a:pt x="174637" y="3898"/>
                </a:lnTo>
                <a:close/>
              </a:path>
              <a:path w="398779" h="26034">
                <a:moveTo>
                  <a:pt x="224320" y="3898"/>
                </a:moveTo>
                <a:lnTo>
                  <a:pt x="220433" y="0"/>
                </a:lnTo>
                <a:lnTo>
                  <a:pt x="202615" y="0"/>
                </a:lnTo>
                <a:lnTo>
                  <a:pt x="198716" y="3898"/>
                </a:lnTo>
                <a:lnTo>
                  <a:pt x="198716" y="25603"/>
                </a:lnTo>
                <a:lnTo>
                  <a:pt x="224320" y="25603"/>
                </a:lnTo>
                <a:lnTo>
                  <a:pt x="224320" y="3898"/>
                </a:lnTo>
                <a:close/>
              </a:path>
              <a:path w="398779" h="26034">
                <a:moveTo>
                  <a:pt x="274015" y="0"/>
                </a:moveTo>
                <a:lnTo>
                  <a:pt x="248412" y="0"/>
                </a:lnTo>
                <a:lnTo>
                  <a:pt x="248412" y="21717"/>
                </a:lnTo>
                <a:lnTo>
                  <a:pt x="252298" y="25603"/>
                </a:lnTo>
                <a:lnTo>
                  <a:pt x="270116" y="25603"/>
                </a:lnTo>
                <a:lnTo>
                  <a:pt x="274015" y="21717"/>
                </a:lnTo>
                <a:lnTo>
                  <a:pt x="274015" y="0"/>
                </a:lnTo>
                <a:close/>
              </a:path>
              <a:path w="398779" h="26034">
                <a:moveTo>
                  <a:pt x="348526" y="3898"/>
                </a:moveTo>
                <a:lnTo>
                  <a:pt x="344627" y="0"/>
                </a:lnTo>
                <a:lnTo>
                  <a:pt x="326821" y="0"/>
                </a:lnTo>
                <a:lnTo>
                  <a:pt x="322922" y="3898"/>
                </a:lnTo>
                <a:lnTo>
                  <a:pt x="322922" y="22110"/>
                </a:lnTo>
                <a:lnTo>
                  <a:pt x="319913" y="25095"/>
                </a:lnTo>
                <a:lnTo>
                  <a:pt x="315887" y="25095"/>
                </a:lnTo>
                <a:lnTo>
                  <a:pt x="315887" y="25603"/>
                </a:lnTo>
                <a:lnTo>
                  <a:pt x="322922" y="25603"/>
                </a:lnTo>
                <a:lnTo>
                  <a:pt x="323697" y="25603"/>
                </a:lnTo>
                <a:lnTo>
                  <a:pt x="348526" y="25603"/>
                </a:lnTo>
                <a:lnTo>
                  <a:pt x="348526" y="3898"/>
                </a:lnTo>
                <a:close/>
              </a:path>
              <a:path w="398779" h="26034">
                <a:moveTo>
                  <a:pt x="398233" y="22339"/>
                </a:moveTo>
                <a:lnTo>
                  <a:pt x="398208" y="3251"/>
                </a:lnTo>
                <a:lnTo>
                  <a:pt x="394931" y="0"/>
                </a:lnTo>
                <a:lnTo>
                  <a:pt x="375881" y="0"/>
                </a:lnTo>
                <a:lnTo>
                  <a:pt x="372605" y="3276"/>
                </a:lnTo>
                <a:lnTo>
                  <a:pt x="372605" y="7327"/>
                </a:lnTo>
                <a:lnTo>
                  <a:pt x="372605" y="22364"/>
                </a:lnTo>
                <a:lnTo>
                  <a:pt x="375881" y="25615"/>
                </a:lnTo>
                <a:lnTo>
                  <a:pt x="394982" y="25615"/>
                </a:lnTo>
                <a:lnTo>
                  <a:pt x="398233" y="223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59" name="object 59"/>
          <p:cNvSpPr/>
          <p:nvPr/>
        </p:nvSpPr>
        <p:spPr>
          <a:xfrm>
            <a:off x="10131581" y="889121"/>
            <a:ext cx="65393" cy="22529"/>
          </a:xfrm>
          <a:custGeom>
            <a:avLst/>
            <a:gdLst/>
            <a:ahLst/>
            <a:cxnLst/>
            <a:rect l="l" t="t" r="r" b="b"/>
            <a:pathLst>
              <a:path w="75565" h="26034">
                <a:moveTo>
                  <a:pt x="75272" y="0"/>
                </a:moveTo>
                <a:lnTo>
                  <a:pt x="75272" y="0"/>
                </a:lnTo>
                <a:lnTo>
                  <a:pt x="3886" y="0"/>
                </a:lnTo>
                <a:lnTo>
                  <a:pt x="0" y="3898"/>
                </a:lnTo>
                <a:lnTo>
                  <a:pt x="0" y="25603"/>
                </a:lnTo>
                <a:lnTo>
                  <a:pt x="24828" y="25603"/>
                </a:lnTo>
                <a:lnTo>
                  <a:pt x="25603" y="25603"/>
                </a:lnTo>
                <a:lnTo>
                  <a:pt x="49669" y="25603"/>
                </a:lnTo>
                <a:lnTo>
                  <a:pt x="50431" y="25603"/>
                </a:lnTo>
                <a:lnTo>
                  <a:pt x="71386" y="25603"/>
                </a:lnTo>
                <a:lnTo>
                  <a:pt x="75272" y="21717"/>
                </a:lnTo>
                <a:lnTo>
                  <a:pt x="752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60" name="object 60"/>
          <p:cNvSpPr/>
          <p:nvPr/>
        </p:nvSpPr>
        <p:spPr>
          <a:xfrm>
            <a:off x="9508162" y="910618"/>
            <a:ext cx="215960" cy="22529"/>
          </a:xfrm>
          <a:custGeom>
            <a:avLst/>
            <a:gdLst/>
            <a:ahLst/>
            <a:cxnLst/>
            <a:rect l="l" t="t" r="r" b="b"/>
            <a:pathLst>
              <a:path w="249554" h="26034">
                <a:moveTo>
                  <a:pt x="25603" y="0"/>
                </a:move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1704" y="25603"/>
                </a:lnTo>
                <a:lnTo>
                  <a:pt x="25603" y="21717"/>
                </a:lnTo>
                <a:lnTo>
                  <a:pt x="25603" y="0"/>
                </a:lnTo>
                <a:close/>
              </a:path>
              <a:path w="249554" h="26034">
                <a:moveTo>
                  <a:pt x="100126" y="0"/>
                </a:moveTo>
                <a:lnTo>
                  <a:pt x="75285" y="0"/>
                </a:lnTo>
                <a:lnTo>
                  <a:pt x="74523" y="0"/>
                </a:lnTo>
                <a:lnTo>
                  <a:pt x="53568" y="0"/>
                </a:lnTo>
                <a:lnTo>
                  <a:pt x="49682" y="3886"/>
                </a:lnTo>
                <a:lnTo>
                  <a:pt x="49682" y="25603"/>
                </a:lnTo>
                <a:lnTo>
                  <a:pt x="74523" y="25603"/>
                </a:lnTo>
                <a:lnTo>
                  <a:pt x="75285" y="25603"/>
                </a:lnTo>
                <a:lnTo>
                  <a:pt x="100126" y="25603"/>
                </a:lnTo>
                <a:lnTo>
                  <a:pt x="100126" y="0"/>
                </a:lnTo>
                <a:close/>
              </a:path>
              <a:path w="249554" h="26034">
                <a:moveTo>
                  <a:pt x="174650" y="3898"/>
                </a:moveTo>
                <a:lnTo>
                  <a:pt x="170764" y="0"/>
                </a:lnTo>
                <a:lnTo>
                  <a:pt x="149809" y="0"/>
                </a:lnTo>
                <a:lnTo>
                  <a:pt x="149047" y="0"/>
                </a:lnTo>
                <a:lnTo>
                  <a:pt x="124206" y="0"/>
                </a:lnTo>
                <a:lnTo>
                  <a:pt x="124206" y="21717"/>
                </a:lnTo>
                <a:lnTo>
                  <a:pt x="128092" y="25603"/>
                </a:lnTo>
                <a:lnTo>
                  <a:pt x="149047" y="25603"/>
                </a:lnTo>
                <a:lnTo>
                  <a:pt x="149809" y="25603"/>
                </a:lnTo>
                <a:lnTo>
                  <a:pt x="170764" y="25603"/>
                </a:lnTo>
                <a:lnTo>
                  <a:pt x="174650" y="21717"/>
                </a:lnTo>
                <a:lnTo>
                  <a:pt x="174650" y="3898"/>
                </a:lnTo>
                <a:close/>
              </a:path>
              <a:path w="249554" h="26034">
                <a:moveTo>
                  <a:pt x="249174" y="3886"/>
                </a:moveTo>
                <a:lnTo>
                  <a:pt x="245287" y="0"/>
                </a:lnTo>
                <a:lnTo>
                  <a:pt x="227469" y="0"/>
                </a:lnTo>
                <a:lnTo>
                  <a:pt x="223570" y="3886"/>
                </a:lnTo>
                <a:lnTo>
                  <a:pt x="223570" y="22098"/>
                </a:lnTo>
                <a:lnTo>
                  <a:pt x="220548" y="25095"/>
                </a:lnTo>
                <a:lnTo>
                  <a:pt x="216522" y="25095"/>
                </a:lnTo>
                <a:lnTo>
                  <a:pt x="216522" y="25603"/>
                </a:lnTo>
                <a:lnTo>
                  <a:pt x="223570" y="25603"/>
                </a:lnTo>
                <a:lnTo>
                  <a:pt x="224332" y="25603"/>
                </a:lnTo>
                <a:lnTo>
                  <a:pt x="249174" y="25603"/>
                </a:lnTo>
                <a:lnTo>
                  <a:pt x="249174" y="38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61" name="object 61"/>
          <p:cNvSpPr/>
          <p:nvPr/>
        </p:nvSpPr>
        <p:spPr>
          <a:xfrm>
            <a:off x="9766129" y="910618"/>
            <a:ext cx="151667" cy="22529"/>
          </a:xfrm>
          <a:custGeom>
            <a:avLst/>
            <a:gdLst/>
            <a:ahLst/>
            <a:cxnLst/>
            <a:rect l="l" t="t" r="r" b="b"/>
            <a:pathLst>
              <a:path w="175259" h="26034">
                <a:moveTo>
                  <a:pt x="50431" y="3898"/>
                </a:moveTo>
                <a:lnTo>
                  <a:pt x="46532" y="0"/>
                </a:lnTo>
                <a:lnTo>
                  <a:pt x="25603" y="0"/>
                </a:lnTo>
                <a:lnTo>
                  <a:pt x="24828" y="0"/>
                </a:ln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4828" y="25603"/>
                </a:lnTo>
                <a:lnTo>
                  <a:pt x="25603" y="25603"/>
                </a:lnTo>
                <a:lnTo>
                  <a:pt x="46532" y="25603"/>
                </a:lnTo>
                <a:lnTo>
                  <a:pt x="50431" y="21717"/>
                </a:lnTo>
                <a:lnTo>
                  <a:pt x="50431" y="3898"/>
                </a:lnTo>
                <a:close/>
              </a:path>
              <a:path w="175259" h="26034">
                <a:moveTo>
                  <a:pt x="124955" y="0"/>
                </a:moveTo>
                <a:lnTo>
                  <a:pt x="100126" y="0"/>
                </a:lnTo>
                <a:lnTo>
                  <a:pt x="99352" y="0"/>
                </a:lnTo>
                <a:lnTo>
                  <a:pt x="74523" y="0"/>
                </a:lnTo>
                <a:lnTo>
                  <a:pt x="74523" y="21717"/>
                </a:lnTo>
                <a:lnTo>
                  <a:pt x="78422" y="25603"/>
                </a:lnTo>
                <a:lnTo>
                  <a:pt x="99352" y="25603"/>
                </a:lnTo>
                <a:lnTo>
                  <a:pt x="100126" y="25603"/>
                </a:lnTo>
                <a:lnTo>
                  <a:pt x="124955" y="25603"/>
                </a:lnTo>
                <a:lnTo>
                  <a:pt x="124955" y="0"/>
                </a:lnTo>
                <a:close/>
              </a:path>
              <a:path w="175259" h="26034">
                <a:moveTo>
                  <a:pt x="174650" y="0"/>
                </a:moveTo>
                <a:lnTo>
                  <a:pt x="149047" y="0"/>
                </a:lnTo>
                <a:lnTo>
                  <a:pt x="149047" y="21717"/>
                </a:lnTo>
                <a:lnTo>
                  <a:pt x="152933" y="25603"/>
                </a:lnTo>
                <a:lnTo>
                  <a:pt x="170751" y="25603"/>
                </a:lnTo>
                <a:lnTo>
                  <a:pt x="174650" y="21717"/>
                </a:lnTo>
                <a:lnTo>
                  <a:pt x="1746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62" name="object 62"/>
          <p:cNvSpPr/>
          <p:nvPr/>
        </p:nvSpPr>
        <p:spPr>
          <a:xfrm>
            <a:off x="9959604" y="910618"/>
            <a:ext cx="194530" cy="22529"/>
          </a:xfrm>
          <a:custGeom>
            <a:avLst/>
            <a:gdLst/>
            <a:ahLst/>
            <a:cxnLst/>
            <a:rect l="l" t="t" r="r" b="b"/>
            <a:pathLst>
              <a:path w="224790" h="26034">
                <a:moveTo>
                  <a:pt x="100114" y="3898"/>
                </a:moveTo>
                <a:lnTo>
                  <a:pt x="96227" y="0"/>
                </a:lnTo>
                <a:lnTo>
                  <a:pt x="75272" y="0"/>
                </a:lnTo>
                <a:lnTo>
                  <a:pt x="74510" y="0"/>
                </a:lnTo>
                <a:lnTo>
                  <a:pt x="3886" y="0"/>
                </a:lnTo>
                <a:lnTo>
                  <a:pt x="0" y="3886"/>
                </a:lnTo>
                <a:lnTo>
                  <a:pt x="0" y="25603"/>
                </a:lnTo>
                <a:lnTo>
                  <a:pt x="24828" y="25603"/>
                </a:lnTo>
                <a:lnTo>
                  <a:pt x="25603" y="25603"/>
                </a:lnTo>
                <a:lnTo>
                  <a:pt x="96227" y="25603"/>
                </a:lnTo>
                <a:lnTo>
                  <a:pt x="100114" y="21717"/>
                </a:lnTo>
                <a:lnTo>
                  <a:pt x="100114" y="3898"/>
                </a:lnTo>
                <a:close/>
              </a:path>
              <a:path w="224790" h="26034">
                <a:moveTo>
                  <a:pt x="174637" y="3886"/>
                </a:moveTo>
                <a:lnTo>
                  <a:pt x="170751" y="0"/>
                </a:lnTo>
                <a:lnTo>
                  <a:pt x="149809" y="0"/>
                </a:lnTo>
                <a:lnTo>
                  <a:pt x="149034" y="0"/>
                </a:lnTo>
                <a:lnTo>
                  <a:pt x="128092" y="0"/>
                </a:lnTo>
                <a:lnTo>
                  <a:pt x="124206" y="3886"/>
                </a:lnTo>
                <a:lnTo>
                  <a:pt x="124206" y="21704"/>
                </a:lnTo>
                <a:lnTo>
                  <a:pt x="128092" y="25603"/>
                </a:lnTo>
                <a:lnTo>
                  <a:pt x="149034" y="25603"/>
                </a:lnTo>
                <a:lnTo>
                  <a:pt x="149809" y="25603"/>
                </a:lnTo>
                <a:lnTo>
                  <a:pt x="174637" y="25603"/>
                </a:lnTo>
                <a:lnTo>
                  <a:pt x="174637" y="3886"/>
                </a:lnTo>
                <a:close/>
              </a:path>
              <a:path w="224790" h="26034">
                <a:moveTo>
                  <a:pt x="224332" y="0"/>
                </a:moveTo>
                <a:lnTo>
                  <a:pt x="198729" y="0"/>
                </a:lnTo>
                <a:lnTo>
                  <a:pt x="198729" y="21717"/>
                </a:lnTo>
                <a:lnTo>
                  <a:pt x="202615" y="25603"/>
                </a:lnTo>
                <a:lnTo>
                  <a:pt x="220433" y="25603"/>
                </a:lnTo>
                <a:lnTo>
                  <a:pt x="224332" y="21717"/>
                </a:lnTo>
                <a:lnTo>
                  <a:pt x="22433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63" name="object 63"/>
          <p:cNvSpPr/>
          <p:nvPr/>
        </p:nvSpPr>
        <p:spPr>
          <a:xfrm>
            <a:off x="9551157" y="932116"/>
            <a:ext cx="43962" cy="22529"/>
          </a:xfrm>
          <a:custGeom>
            <a:avLst/>
            <a:gdLst/>
            <a:ahLst/>
            <a:cxnLst/>
            <a:rect l="l" t="t" r="r" b="b"/>
            <a:pathLst>
              <a:path w="50800" h="26034">
                <a:moveTo>
                  <a:pt x="50444" y="0"/>
                </a:moveTo>
                <a:lnTo>
                  <a:pt x="25603" y="0"/>
                </a:lnTo>
                <a:lnTo>
                  <a:pt x="24841" y="0"/>
                </a:ln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4841" y="25603"/>
                </a:lnTo>
                <a:lnTo>
                  <a:pt x="25603" y="25603"/>
                </a:lnTo>
                <a:lnTo>
                  <a:pt x="46558" y="25603"/>
                </a:lnTo>
                <a:lnTo>
                  <a:pt x="50444" y="21717"/>
                </a:lnTo>
                <a:lnTo>
                  <a:pt x="5044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64" name="object 64"/>
          <p:cNvSpPr/>
          <p:nvPr/>
        </p:nvSpPr>
        <p:spPr>
          <a:xfrm>
            <a:off x="9680140" y="932116"/>
            <a:ext cx="86824" cy="22529"/>
          </a:xfrm>
          <a:custGeom>
            <a:avLst/>
            <a:gdLst/>
            <a:ahLst/>
            <a:cxnLst/>
            <a:rect l="l" t="t" r="r" b="b"/>
            <a:pathLst>
              <a:path w="100329" h="26034">
                <a:moveTo>
                  <a:pt x="50444" y="0"/>
                </a:moveTo>
                <a:lnTo>
                  <a:pt x="25603" y="0"/>
                </a:lnTo>
                <a:lnTo>
                  <a:pt x="24841" y="0"/>
                </a:lnTo>
                <a:lnTo>
                  <a:pt x="3886" y="0"/>
                </a:lnTo>
                <a:lnTo>
                  <a:pt x="0" y="3886"/>
                </a:lnTo>
                <a:lnTo>
                  <a:pt x="0" y="21704"/>
                </a:lnTo>
                <a:lnTo>
                  <a:pt x="3886" y="25603"/>
                </a:lnTo>
                <a:lnTo>
                  <a:pt x="24841" y="25603"/>
                </a:lnTo>
                <a:lnTo>
                  <a:pt x="25603" y="25603"/>
                </a:lnTo>
                <a:lnTo>
                  <a:pt x="46558" y="25603"/>
                </a:lnTo>
                <a:lnTo>
                  <a:pt x="50444" y="21717"/>
                </a:lnTo>
                <a:lnTo>
                  <a:pt x="50444" y="0"/>
                </a:lnTo>
                <a:close/>
              </a:path>
              <a:path w="100329" h="26034">
                <a:moveTo>
                  <a:pt x="100126" y="3886"/>
                </a:moveTo>
                <a:lnTo>
                  <a:pt x="96240" y="0"/>
                </a:lnTo>
                <a:lnTo>
                  <a:pt x="78422" y="0"/>
                </a:lnTo>
                <a:lnTo>
                  <a:pt x="74523" y="3886"/>
                </a:lnTo>
                <a:lnTo>
                  <a:pt x="74523" y="25603"/>
                </a:lnTo>
                <a:lnTo>
                  <a:pt x="100126" y="25603"/>
                </a:lnTo>
                <a:lnTo>
                  <a:pt x="100126" y="38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65" name="object 65"/>
          <p:cNvSpPr/>
          <p:nvPr/>
        </p:nvSpPr>
        <p:spPr>
          <a:xfrm>
            <a:off x="9852118" y="932116"/>
            <a:ext cx="43962" cy="22529"/>
          </a:xfrm>
          <a:custGeom>
            <a:avLst/>
            <a:gdLst/>
            <a:ahLst/>
            <a:cxnLst/>
            <a:rect l="l" t="t" r="r" b="b"/>
            <a:pathLst>
              <a:path w="50800" h="26034">
                <a:moveTo>
                  <a:pt x="50431" y="3886"/>
                </a:moveTo>
                <a:lnTo>
                  <a:pt x="46545" y="0"/>
                </a:lnTo>
                <a:lnTo>
                  <a:pt x="25603" y="0"/>
                </a:lnTo>
                <a:lnTo>
                  <a:pt x="24828" y="0"/>
                </a:ln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4828" y="25603"/>
                </a:lnTo>
                <a:lnTo>
                  <a:pt x="25603" y="25603"/>
                </a:lnTo>
                <a:lnTo>
                  <a:pt x="50431" y="25603"/>
                </a:lnTo>
                <a:lnTo>
                  <a:pt x="50431" y="38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66" name="object 66"/>
          <p:cNvSpPr/>
          <p:nvPr/>
        </p:nvSpPr>
        <p:spPr>
          <a:xfrm>
            <a:off x="9959603" y="932116"/>
            <a:ext cx="22529" cy="22529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603" y="0"/>
                </a:move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1704" y="25603"/>
                </a:lnTo>
                <a:lnTo>
                  <a:pt x="25603" y="21717"/>
                </a:lnTo>
                <a:lnTo>
                  <a:pt x="256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67" name="object 67"/>
          <p:cNvSpPr/>
          <p:nvPr/>
        </p:nvSpPr>
        <p:spPr>
          <a:xfrm>
            <a:off x="10045582" y="932116"/>
            <a:ext cx="65393" cy="22529"/>
          </a:xfrm>
          <a:custGeom>
            <a:avLst/>
            <a:gdLst/>
            <a:ahLst/>
            <a:cxnLst/>
            <a:rect l="l" t="t" r="r" b="b"/>
            <a:pathLst>
              <a:path w="75565" h="26034">
                <a:moveTo>
                  <a:pt x="25603" y="3886"/>
                </a:moveTo>
                <a:lnTo>
                  <a:pt x="21717" y="0"/>
                </a:lnTo>
                <a:lnTo>
                  <a:pt x="3898" y="0"/>
                </a:lnTo>
                <a:lnTo>
                  <a:pt x="0" y="3886"/>
                </a:lnTo>
                <a:lnTo>
                  <a:pt x="0" y="25603"/>
                </a:lnTo>
                <a:lnTo>
                  <a:pt x="25603" y="25603"/>
                </a:lnTo>
                <a:lnTo>
                  <a:pt x="25603" y="3886"/>
                </a:lnTo>
                <a:close/>
              </a:path>
              <a:path w="75565" h="26034">
                <a:moveTo>
                  <a:pt x="75298" y="0"/>
                </a:moveTo>
                <a:lnTo>
                  <a:pt x="49695" y="0"/>
                </a:lnTo>
                <a:lnTo>
                  <a:pt x="49695" y="21717"/>
                </a:lnTo>
                <a:lnTo>
                  <a:pt x="53581" y="25603"/>
                </a:lnTo>
                <a:lnTo>
                  <a:pt x="71399" y="25603"/>
                </a:lnTo>
                <a:lnTo>
                  <a:pt x="75298" y="21717"/>
                </a:lnTo>
                <a:lnTo>
                  <a:pt x="7529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68" name="object 68"/>
          <p:cNvSpPr/>
          <p:nvPr/>
        </p:nvSpPr>
        <p:spPr>
          <a:xfrm>
            <a:off x="9523560" y="953613"/>
            <a:ext cx="28575" cy="22529"/>
          </a:xfrm>
          <a:custGeom>
            <a:avLst/>
            <a:gdLst/>
            <a:ahLst/>
            <a:cxnLst/>
            <a:rect l="l" t="t" r="r" b="b"/>
            <a:pathLst>
              <a:path w="33020" h="26034">
                <a:moveTo>
                  <a:pt x="32651" y="3886"/>
                </a:moveTo>
                <a:lnTo>
                  <a:pt x="28765" y="0"/>
                </a:lnTo>
                <a:lnTo>
                  <a:pt x="10947" y="0"/>
                </a:lnTo>
                <a:lnTo>
                  <a:pt x="7048" y="3886"/>
                </a:lnTo>
                <a:lnTo>
                  <a:pt x="7048" y="22098"/>
                </a:lnTo>
                <a:lnTo>
                  <a:pt x="4025" y="25095"/>
                </a:lnTo>
                <a:lnTo>
                  <a:pt x="0" y="25095"/>
                </a:lnTo>
                <a:lnTo>
                  <a:pt x="0" y="25603"/>
                </a:lnTo>
                <a:lnTo>
                  <a:pt x="7048" y="25603"/>
                </a:lnTo>
                <a:lnTo>
                  <a:pt x="7810" y="25603"/>
                </a:lnTo>
                <a:lnTo>
                  <a:pt x="32651" y="25603"/>
                </a:lnTo>
                <a:lnTo>
                  <a:pt x="32651" y="38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69" name="object 69"/>
          <p:cNvSpPr/>
          <p:nvPr/>
        </p:nvSpPr>
        <p:spPr>
          <a:xfrm>
            <a:off x="9615649" y="953613"/>
            <a:ext cx="43962" cy="22529"/>
          </a:xfrm>
          <a:custGeom>
            <a:avLst/>
            <a:gdLst/>
            <a:ahLst/>
            <a:cxnLst/>
            <a:rect l="l" t="t" r="r" b="b"/>
            <a:pathLst>
              <a:path w="50800" h="26034">
                <a:moveTo>
                  <a:pt x="50444" y="3898"/>
                </a:moveTo>
                <a:lnTo>
                  <a:pt x="46558" y="0"/>
                </a:lnTo>
                <a:lnTo>
                  <a:pt x="25603" y="0"/>
                </a:lnTo>
                <a:lnTo>
                  <a:pt x="24841" y="0"/>
                </a:lnTo>
                <a:lnTo>
                  <a:pt x="3886" y="0"/>
                </a:lnTo>
                <a:lnTo>
                  <a:pt x="0" y="3886"/>
                </a:lnTo>
                <a:lnTo>
                  <a:pt x="0" y="25603"/>
                </a:lnTo>
                <a:lnTo>
                  <a:pt x="24841" y="25603"/>
                </a:lnTo>
                <a:lnTo>
                  <a:pt x="25603" y="25603"/>
                </a:lnTo>
                <a:lnTo>
                  <a:pt x="46558" y="25603"/>
                </a:lnTo>
                <a:lnTo>
                  <a:pt x="50444" y="21717"/>
                </a:lnTo>
                <a:lnTo>
                  <a:pt x="50444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70" name="object 70"/>
          <p:cNvSpPr/>
          <p:nvPr/>
        </p:nvSpPr>
        <p:spPr>
          <a:xfrm>
            <a:off x="9738532" y="953613"/>
            <a:ext cx="157712" cy="22529"/>
          </a:xfrm>
          <a:custGeom>
            <a:avLst/>
            <a:gdLst/>
            <a:ahLst/>
            <a:cxnLst/>
            <a:rect l="l" t="t" r="r" b="b"/>
            <a:pathLst>
              <a:path w="182245" h="26034">
                <a:moveTo>
                  <a:pt x="82321" y="3898"/>
                </a:moveTo>
                <a:lnTo>
                  <a:pt x="78422" y="0"/>
                </a:lnTo>
                <a:lnTo>
                  <a:pt x="57467" y="0"/>
                </a:lnTo>
                <a:lnTo>
                  <a:pt x="56718" y="0"/>
                </a:lnTo>
                <a:lnTo>
                  <a:pt x="32626" y="0"/>
                </a:lnTo>
                <a:lnTo>
                  <a:pt x="31877" y="0"/>
                </a:lnTo>
                <a:lnTo>
                  <a:pt x="7035" y="0"/>
                </a:lnTo>
                <a:lnTo>
                  <a:pt x="7035" y="22110"/>
                </a:lnTo>
                <a:lnTo>
                  <a:pt x="4025" y="25095"/>
                </a:lnTo>
                <a:lnTo>
                  <a:pt x="0" y="25095"/>
                </a:lnTo>
                <a:lnTo>
                  <a:pt x="0" y="25603"/>
                </a:lnTo>
                <a:lnTo>
                  <a:pt x="78422" y="25603"/>
                </a:lnTo>
                <a:lnTo>
                  <a:pt x="82321" y="21717"/>
                </a:lnTo>
                <a:lnTo>
                  <a:pt x="82321" y="3898"/>
                </a:lnTo>
                <a:close/>
              </a:path>
              <a:path w="182245" h="26034">
                <a:moveTo>
                  <a:pt x="132029" y="22339"/>
                </a:moveTo>
                <a:lnTo>
                  <a:pt x="132003" y="3251"/>
                </a:lnTo>
                <a:lnTo>
                  <a:pt x="128727" y="0"/>
                </a:lnTo>
                <a:lnTo>
                  <a:pt x="109677" y="0"/>
                </a:lnTo>
                <a:lnTo>
                  <a:pt x="106400" y="3276"/>
                </a:lnTo>
                <a:lnTo>
                  <a:pt x="106400" y="7327"/>
                </a:lnTo>
                <a:lnTo>
                  <a:pt x="106400" y="22364"/>
                </a:lnTo>
                <a:lnTo>
                  <a:pt x="109677" y="25615"/>
                </a:lnTo>
                <a:lnTo>
                  <a:pt x="128778" y="25615"/>
                </a:lnTo>
                <a:lnTo>
                  <a:pt x="132029" y="22339"/>
                </a:lnTo>
                <a:close/>
              </a:path>
              <a:path w="182245" h="26034">
                <a:moveTo>
                  <a:pt x="181698" y="0"/>
                </a:moveTo>
                <a:lnTo>
                  <a:pt x="156095" y="0"/>
                </a:lnTo>
                <a:lnTo>
                  <a:pt x="156095" y="21717"/>
                </a:lnTo>
                <a:lnTo>
                  <a:pt x="159981" y="25603"/>
                </a:lnTo>
                <a:lnTo>
                  <a:pt x="177800" y="25603"/>
                </a:lnTo>
                <a:lnTo>
                  <a:pt x="181698" y="21717"/>
                </a:lnTo>
                <a:lnTo>
                  <a:pt x="18169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71" name="object 71"/>
          <p:cNvSpPr/>
          <p:nvPr/>
        </p:nvSpPr>
        <p:spPr>
          <a:xfrm>
            <a:off x="9938095" y="953613"/>
            <a:ext cx="22529" cy="22529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2326" y="0"/>
                </a:moveTo>
                <a:lnTo>
                  <a:pt x="3276" y="0"/>
                </a:lnTo>
                <a:lnTo>
                  <a:pt x="0" y="3276"/>
                </a:lnTo>
                <a:lnTo>
                  <a:pt x="0" y="7327"/>
                </a:lnTo>
                <a:lnTo>
                  <a:pt x="0" y="22364"/>
                </a:lnTo>
                <a:lnTo>
                  <a:pt x="3276" y="25615"/>
                </a:lnTo>
                <a:lnTo>
                  <a:pt x="22377" y="25615"/>
                </a:lnTo>
                <a:lnTo>
                  <a:pt x="25628" y="22339"/>
                </a:lnTo>
                <a:lnTo>
                  <a:pt x="25603" y="3251"/>
                </a:lnTo>
                <a:lnTo>
                  <a:pt x="2232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72" name="object 72"/>
          <p:cNvSpPr/>
          <p:nvPr/>
        </p:nvSpPr>
        <p:spPr>
          <a:xfrm>
            <a:off x="10045593" y="953613"/>
            <a:ext cx="43962" cy="22529"/>
          </a:xfrm>
          <a:custGeom>
            <a:avLst/>
            <a:gdLst/>
            <a:ahLst/>
            <a:cxnLst/>
            <a:rect l="l" t="t" r="r" b="b"/>
            <a:pathLst>
              <a:path w="50800" h="26034">
                <a:moveTo>
                  <a:pt x="50431" y="3898"/>
                </a:moveTo>
                <a:lnTo>
                  <a:pt x="46545" y="0"/>
                </a:lnTo>
                <a:lnTo>
                  <a:pt x="25603" y="0"/>
                </a:lnTo>
                <a:lnTo>
                  <a:pt x="24828" y="0"/>
                </a:ln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4828" y="25603"/>
                </a:lnTo>
                <a:lnTo>
                  <a:pt x="25603" y="25603"/>
                </a:lnTo>
                <a:lnTo>
                  <a:pt x="46545" y="25603"/>
                </a:lnTo>
                <a:lnTo>
                  <a:pt x="50431" y="21717"/>
                </a:lnTo>
                <a:lnTo>
                  <a:pt x="50431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73" name="object 73"/>
          <p:cNvSpPr/>
          <p:nvPr/>
        </p:nvSpPr>
        <p:spPr>
          <a:xfrm>
            <a:off x="10131570" y="953613"/>
            <a:ext cx="22529" cy="22529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1717" y="0"/>
                </a:moveTo>
                <a:lnTo>
                  <a:pt x="3898" y="0"/>
                </a:lnTo>
                <a:lnTo>
                  <a:pt x="0" y="3886"/>
                </a:lnTo>
                <a:lnTo>
                  <a:pt x="0" y="25603"/>
                </a:lnTo>
                <a:lnTo>
                  <a:pt x="25603" y="25603"/>
                </a:lnTo>
                <a:lnTo>
                  <a:pt x="25603" y="3886"/>
                </a:lnTo>
                <a:lnTo>
                  <a:pt x="2171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74" name="object 74"/>
          <p:cNvSpPr/>
          <p:nvPr/>
        </p:nvSpPr>
        <p:spPr>
          <a:xfrm>
            <a:off x="10196062" y="953613"/>
            <a:ext cx="22529" cy="22529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2326" y="0"/>
                </a:moveTo>
                <a:lnTo>
                  <a:pt x="3276" y="0"/>
                </a:lnTo>
                <a:lnTo>
                  <a:pt x="0" y="3276"/>
                </a:lnTo>
                <a:lnTo>
                  <a:pt x="0" y="7327"/>
                </a:lnTo>
                <a:lnTo>
                  <a:pt x="0" y="22364"/>
                </a:lnTo>
                <a:lnTo>
                  <a:pt x="3276" y="25615"/>
                </a:lnTo>
                <a:lnTo>
                  <a:pt x="22377" y="25615"/>
                </a:lnTo>
                <a:lnTo>
                  <a:pt x="25628" y="22339"/>
                </a:lnTo>
                <a:lnTo>
                  <a:pt x="25603" y="3251"/>
                </a:lnTo>
                <a:lnTo>
                  <a:pt x="2232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75" name="object 75"/>
          <p:cNvSpPr/>
          <p:nvPr/>
        </p:nvSpPr>
        <p:spPr>
          <a:xfrm>
            <a:off x="9508162" y="975110"/>
            <a:ext cx="43962" cy="22529"/>
          </a:xfrm>
          <a:custGeom>
            <a:avLst/>
            <a:gdLst/>
            <a:ahLst/>
            <a:cxnLst/>
            <a:rect l="l" t="t" r="r" b="b"/>
            <a:pathLst>
              <a:path w="50800" h="26034">
                <a:moveTo>
                  <a:pt x="50444" y="0"/>
                </a:moveTo>
                <a:lnTo>
                  <a:pt x="25603" y="0"/>
                </a:lnTo>
                <a:lnTo>
                  <a:pt x="24841" y="0"/>
                </a:lnTo>
                <a:lnTo>
                  <a:pt x="3886" y="0"/>
                </a:lnTo>
                <a:lnTo>
                  <a:pt x="0" y="3886"/>
                </a:lnTo>
                <a:lnTo>
                  <a:pt x="0" y="21704"/>
                </a:lnTo>
                <a:lnTo>
                  <a:pt x="3886" y="25603"/>
                </a:lnTo>
                <a:lnTo>
                  <a:pt x="24841" y="25603"/>
                </a:lnTo>
                <a:lnTo>
                  <a:pt x="25603" y="25603"/>
                </a:lnTo>
                <a:lnTo>
                  <a:pt x="46558" y="25603"/>
                </a:lnTo>
                <a:lnTo>
                  <a:pt x="50444" y="21717"/>
                </a:lnTo>
                <a:lnTo>
                  <a:pt x="5044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76" name="object 76"/>
          <p:cNvSpPr/>
          <p:nvPr/>
        </p:nvSpPr>
        <p:spPr>
          <a:xfrm>
            <a:off x="9609549" y="975110"/>
            <a:ext cx="222006" cy="22529"/>
          </a:xfrm>
          <a:custGeom>
            <a:avLst/>
            <a:gdLst/>
            <a:ahLst/>
            <a:cxnLst/>
            <a:rect l="l" t="t" r="r" b="b"/>
            <a:pathLst>
              <a:path w="256540" h="26034">
                <a:moveTo>
                  <a:pt x="32651" y="0"/>
                </a:moveTo>
                <a:lnTo>
                  <a:pt x="7048" y="0"/>
                </a:lnTo>
                <a:lnTo>
                  <a:pt x="7048" y="22098"/>
                </a:lnTo>
                <a:lnTo>
                  <a:pt x="4025" y="25095"/>
                </a:lnTo>
                <a:lnTo>
                  <a:pt x="0" y="25095"/>
                </a:lnTo>
                <a:lnTo>
                  <a:pt x="0" y="25603"/>
                </a:lnTo>
                <a:lnTo>
                  <a:pt x="7048" y="25603"/>
                </a:lnTo>
                <a:lnTo>
                  <a:pt x="7810" y="25603"/>
                </a:lnTo>
                <a:lnTo>
                  <a:pt x="32651" y="25603"/>
                </a:lnTo>
                <a:lnTo>
                  <a:pt x="32651" y="0"/>
                </a:lnTo>
                <a:close/>
              </a:path>
              <a:path w="256540" h="26034">
                <a:moveTo>
                  <a:pt x="206527" y="0"/>
                </a:moveTo>
                <a:lnTo>
                  <a:pt x="206527" y="0"/>
                </a:lnTo>
                <a:lnTo>
                  <a:pt x="85458" y="0"/>
                </a:lnTo>
                <a:lnTo>
                  <a:pt x="81572" y="3886"/>
                </a:lnTo>
                <a:lnTo>
                  <a:pt x="81572" y="22098"/>
                </a:lnTo>
                <a:lnTo>
                  <a:pt x="78549" y="25095"/>
                </a:lnTo>
                <a:lnTo>
                  <a:pt x="74523" y="25095"/>
                </a:lnTo>
                <a:lnTo>
                  <a:pt x="74523" y="25603"/>
                </a:lnTo>
                <a:lnTo>
                  <a:pt x="202641" y="25603"/>
                </a:lnTo>
                <a:lnTo>
                  <a:pt x="206527" y="21717"/>
                </a:lnTo>
                <a:lnTo>
                  <a:pt x="206527" y="0"/>
                </a:lnTo>
                <a:close/>
              </a:path>
              <a:path w="256540" h="26034">
                <a:moveTo>
                  <a:pt x="256235" y="22339"/>
                </a:moveTo>
                <a:lnTo>
                  <a:pt x="256209" y="3251"/>
                </a:lnTo>
                <a:lnTo>
                  <a:pt x="252933" y="0"/>
                </a:lnTo>
                <a:lnTo>
                  <a:pt x="233883" y="0"/>
                </a:lnTo>
                <a:lnTo>
                  <a:pt x="230606" y="3276"/>
                </a:lnTo>
                <a:lnTo>
                  <a:pt x="230606" y="7327"/>
                </a:lnTo>
                <a:lnTo>
                  <a:pt x="230606" y="22364"/>
                </a:lnTo>
                <a:lnTo>
                  <a:pt x="233883" y="25615"/>
                </a:lnTo>
                <a:lnTo>
                  <a:pt x="252984" y="25615"/>
                </a:lnTo>
                <a:lnTo>
                  <a:pt x="256235" y="223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77" name="object 77"/>
          <p:cNvSpPr/>
          <p:nvPr/>
        </p:nvSpPr>
        <p:spPr>
          <a:xfrm>
            <a:off x="9895112" y="975110"/>
            <a:ext cx="129687" cy="22529"/>
          </a:xfrm>
          <a:custGeom>
            <a:avLst/>
            <a:gdLst/>
            <a:ahLst/>
            <a:cxnLst/>
            <a:rect l="l" t="t" r="r" b="b"/>
            <a:pathLst>
              <a:path w="149859" h="26034">
                <a:moveTo>
                  <a:pt x="50431" y="3886"/>
                </a:moveTo>
                <a:lnTo>
                  <a:pt x="46545" y="0"/>
                </a:lnTo>
                <a:lnTo>
                  <a:pt x="25603" y="0"/>
                </a:lnTo>
                <a:lnTo>
                  <a:pt x="24828" y="0"/>
                </a:lnTo>
                <a:lnTo>
                  <a:pt x="3886" y="0"/>
                </a:lnTo>
                <a:lnTo>
                  <a:pt x="0" y="3886"/>
                </a:lnTo>
                <a:lnTo>
                  <a:pt x="0" y="21704"/>
                </a:lnTo>
                <a:lnTo>
                  <a:pt x="3886" y="25603"/>
                </a:lnTo>
                <a:lnTo>
                  <a:pt x="24828" y="25603"/>
                </a:lnTo>
                <a:lnTo>
                  <a:pt x="25603" y="25603"/>
                </a:lnTo>
                <a:lnTo>
                  <a:pt x="50431" y="25603"/>
                </a:lnTo>
                <a:lnTo>
                  <a:pt x="50431" y="3886"/>
                </a:lnTo>
                <a:close/>
              </a:path>
              <a:path w="149859" h="26034">
                <a:moveTo>
                  <a:pt x="100139" y="22339"/>
                </a:moveTo>
                <a:lnTo>
                  <a:pt x="100114" y="3251"/>
                </a:lnTo>
                <a:lnTo>
                  <a:pt x="96837" y="0"/>
                </a:lnTo>
                <a:lnTo>
                  <a:pt x="77787" y="0"/>
                </a:lnTo>
                <a:lnTo>
                  <a:pt x="74510" y="3276"/>
                </a:lnTo>
                <a:lnTo>
                  <a:pt x="74510" y="7327"/>
                </a:lnTo>
                <a:lnTo>
                  <a:pt x="74510" y="22364"/>
                </a:lnTo>
                <a:lnTo>
                  <a:pt x="77787" y="25615"/>
                </a:lnTo>
                <a:lnTo>
                  <a:pt x="96888" y="25615"/>
                </a:lnTo>
                <a:lnTo>
                  <a:pt x="100139" y="22339"/>
                </a:lnTo>
                <a:close/>
              </a:path>
              <a:path w="149859" h="26034">
                <a:moveTo>
                  <a:pt x="149796" y="3886"/>
                </a:moveTo>
                <a:lnTo>
                  <a:pt x="145897" y="0"/>
                </a:lnTo>
                <a:lnTo>
                  <a:pt x="128092" y="0"/>
                </a:lnTo>
                <a:lnTo>
                  <a:pt x="124193" y="3886"/>
                </a:lnTo>
                <a:lnTo>
                  <a:pt x="124193" y="25603"/>
                </a:lnTo>
                <a:lnTo>
                  <a:pt x="149796" y="25603"/>
                </a:lnTo>
                <a:lnTo>
                  <a:pt x="149796" y="38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78" name="object 78"/>
          <p:cNvSpPr/>
          <p:nvPr/>
        </p:nvSpPr>
        <p:spPr>
          <a:xfrm>
            <a:off x="10088576" y="975110"/>
            <a:ext cx="108255" cy="22529"/>
          </a:xfrm>
          <a:custGeom>
            <a:avLst/>
            <a:gdLst/>
            <a:ahLst/>
            <a:cxnLst/>
            <a:rect l="l" t="t" r="r" b="b"/>
            <a:pathLst>
              <a:path w="125095" h="26034">
                <a:moveTo>
                  <a:pt x="25603" y="3886"/>
                </a:moveTo>
                <a:lnTo>
                  <a:pt x="21717" y="0"/>
                </a:lnTo>
                <a:lnTo>
                  <a:pt x="3898" y="0"/>
                </a:lnTo>
                <a:lnTo>
                  <a:pt x="0" y="3886"/>
                </a:lnTo>
                <a:lnTo>
                  <a:pt x="0" y="25603"/>
                </a:lnTo>
                <a:lnTo>
                  <a:pt x="25603" y="25603"/>
                </a:lnTo>
                <a:lnTo>
                  <a:pt x="25603" y="3886"/>
                </a:lnTo>
                <a:close/>
              </a:path>
              <a:path w="125095" h="26034">
                <a:moveTo>
                  <a:pt x="124968" y="3886"/>
                </a:moveTo>
                <a:lnTo>
                  <a:pt x="121081" y="0"/>
                </a:lnTo>
                <a:lnTo>
                  <a:pt x="100126" y="0"/>
                </a:lnTo>
                <a:lnTo>
                  <a:pt x="99364" y="0"/>
                </a:lnTo>
                <a:lnTo>
                  <a:pt x="75298" y="0"/>
                </a:lnTo>
                <a:lnTo>
                  <a:pt x="74523" y="0"/>
                </a:lnTo>
                <a:lnTo>
                  <a:pt x="49695" y="0"/>
                </a:lnTo>
                <a:lnTo>
                  <a:pt x="49695" y="21717"/>
                </a:lnTo>
                <a:lnTo>
                  <a:pt x="53581" y="25603"/>
                </a:lnTo>
                <a:lnTo>
                  <a:pt x="74523" y="25603"/>
                </a:lnTo>
                <a:lnTo>
                  <a:pt x="75298" y="25603"/>
                </a:lnTo>
                <a:lnTo>
                  <a:pt x="99364" y="25603"/>
                </a:lnTo>
                <a:lnTo>
                  <a:pt x="100126" y="25603"/>
                </a:lnTo>
                <a:lnTo>
                  <a:pt x="124968" y="25603"/>
                </a:lnTo>
                <a:lnTo>
                  <a:pt x="124968" y="38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79" name="object 79"/>
          <p:cNvSpPr/>
          <p:nvPr/>
        </p:nvSpPr>
        <p:spPr>
          <a:xfrm>
            <a:off x="9572655" y="996607"/>
            <a:ext cx="366529" cy="22529"/>
          </a:xfrm>
          <a:custGeom>
            <a:avLst/>
            <a:gdLst/>
            <a:ahLst/>
            <a:cxnLst/>
            <a:rect l="l" t="t" r="r" b="b"/>
            <a:pathLst>
              <a:path w="423545" h="26034">
                <a:moveTo>
                  <a:pt x="199478" y="0"/>
                </a:moveTo>
                <a:lnTo>
                  <a:pt x="199478" y="0"/>
                </a:lnTo>
                <a:lnTo>
                  <a:pt x="3886" y="0"/>
                </a:lnTo>
                <a:lnTo>
                  <a:pt x="0" y="3886"/>
                </a:lnTo>
                <a:lnTo>
                  <a:pt x="0" y="21704"/>
                </a:lnTo>
                <a:lnTo>
                  <a:pt x="3886" y="25603"/>
                </a:lnTo>
                <a:lnTo>
                  <a:pt x="24841" y="25603"/>
                </a:lnTo>
                <a:lnTo>
                  <a:pt x="25603" y="25603"/>
                </a:lnTo>
                <a:lnTo>
                  <a:pt x="199478" y="25603"/>
                </a:lnTo>
                <a:lnTo>
                  <a:pt x="199478" y="0"/>
                </a:lnTo>
                <a:close/>
              </a:path>
              <a:path w="423545" h="26034">
                <a:moveTo>
                  <a:pt x="274002" y="3886"/>
                </a:moveTo>
                <a:lnTo>
                  <a:pt x="270103" y="0"/>
                </a:lnTo>
                <a:lnTo>
                  <a:pt x="252298" y="0"/>
                </a:lnTo>
                <a:lnTo>
                  <a:pt x="248399" y="3886"/>
                </a:lnTo>
                <a:lnTo>
                  <a:pt x="248399" y="22110"/>
                </a:lnTo>
                <a:lnTo>
                  <a:pt x="245389" y="25095"/>
                </a:lnTo>
                <a:lnTo>
                  <a:pt x="241363" y="25095"/>
                </a:lnTo>
                <a:lnTo>
                  <a:pt x="241363" y="25603"/>
                </a:lnTo>
                <a:lnTo>
                  <a:pt x="248399" y="25603"/>
                </a:lnTo>
                <a:lnTo>
                  <a:pt x="249174" y="25603"/>
                </a:lnTo>
                <a:lnTo>
                  <a:pt x="274002" y="25603"/>
                </a:lnTo>
                <a:lnTo>
                  <a:pt x="274002" y="3886"/>
                </a:lnTo>
                <a:close/>
              </a:path>
              <a:path w="423545" h="26034">
                <a:moveTo>
                  <a:pt x="323710" y="22339"/>
                </a:moveTo>
                <a:lnTo>
                  <a:pt x="323684" y="3251"/>
                </a:lnTo>
                <a:lnTo>
                  <a:pt x="320408" y="0"/>
                </a:lnTo>
                <a:lnTo>
                  <a:pt x="301358" y="0"/>
                </a:lnTo>
                <a:lnTo>
                  <a:pt x="298081" y="3276"/>
                </a:lnTo>
                <a:lnTo>
                  <a:pt x="298081" y="7327"/>
                </a:lnTo>
                <a:lnTo>
                  <a:pt x="298081" y="22364"/>
                </a:lnTo>
                <a:lnTo>
                  <a:pt x="301358" y="25615"/>
                </a:lnTo>
                <a:lnTo>
                  <a:pt x="320459" y="25615"/>
                </a:lnTo>
                <a:lnTo>
                  <a:pt x="323710" y="22339"/>
                </a:lnTo>
                <a:close/>
              </a:path>
              <a:path w="423545" h="26034">
                <a:moveTo>
                  <a:pt x="373367" y="3886"/>
                </a:moveTo>
                <a:lnTo>
                  <a:pt x="369481" y="0"/>
                </a:lnTo>
                <a:lnTo>
                  <a:pt x="351663" y="0"/>
                </a:lnTo>
                <a:lnTo>
                  <a:pt x="347764" y="3886"/>
                </a:lnTo>
                <a:lnTo>
                  <a:pt x="347764" y="22110"/>
                </a:lnTo>
                <a:lnTo>
                  <a:pt x="344754" y="25095"/>
                </a:lnTo>
                <a:lnTo>
                  <a:pt x="340728" y="25095"/>
                </a:lnTo>
                <a:lnTo>
                  <a:pt x="340728" y="25603"/>
                </a:lnTo>
                <a:lnTo>
                  <a:pt x="347764" y="25603"/>
                </a:lnTo>
                <a:lnTo>
                  <a:pt x="348538" y="25603"/>
                </a:lnTo>
                <a:lnTo>
                  <a:pt x="373367" y="25603"/>
                </a:lnTo>
                <a:lnTo>
                  <a:pt x="373367" y="3886"/>
                </a:lnTo>
                <a:close/>
              </a:path>
              <a:path w="423545" h="26034">
                <a:moveTo>
                  <a:pt x="423037" y="0"/>
                </a:moveTo>
                <a:lnTo>
                  <a:pt x="397446" y="0"/>
                </a:lnTo>
                <a:lnTo>
                  <a:pt x="397446" y="25603"/>
                </a:lnTo>
                <a:lnTo>
                  <a:pt x="423037" y="25603"/>
                </a:lnTo>
                <a:lnTo>
                  <a:pt x="42303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80" name="object 80"/>
          <p:cNvSpPr/>
          <p:nvPr/>
        </p:nvSpPr>
        <p:spPr>
          <a:xfrm>
            <a:off x="10002599" y="996607"/>
            <a:ext cx="108255" cy="22529"/>
          </a:xfrm>
          <a:custGeom>
            <a:avLst/>
            <a:gdLst/>
            <a:ahLst/>
            <a:cxnLst/>
            <a:rect l="l" t="t" r="r" b="b"/>
            <a:pathLst>
              <a:path w="125095" h="26034">
                <a:moveTo>
                  <a:pt x="75272" y="3898"/>
                </a:moveTo>
                <a:lnTo>
                  <a:pt x="71386" y="0"/>
                </a:lnTo>
                <a:lnTo>
                  <a:pt x="50419" y="0"/>
                </a:lnTo>
                <a:lnTo>
                  <a:pt x="49669" y="0"/>
                </a:lnTo>
                <a:lnTo>
                  <a:pt x="25603" y="0"/>
                </a:lnTo>
                <a:lnTo>
                  <a:pt x="24828" y="0"/>
                </a:ln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4828" y="25603"/>
                </a:lnTo>
                <a:lnTo>
                  <a:pt x="25603" y="25603"/>
                </a:lnTo>
                <a:lnTo>
                  <a:pt x="49669" y="25603"/>
                </a:lnTo>
                <a:lnTo>
                  <a:pt x="50419" y="25603"/>
                </a:lnTo>
                <a:lnTo>
                  <a:pt x="71386" y="25603"/>
                </a:lnTo>
                <a:lnTo>
                  <a:pt x="75272" y="21717"/>
                </a:lnTo>
                <a:lnTo>
                  <a:pt x="75272" y="3898"/>
                </a:lnTo>
                <a:close/>
              </a:path>
              <a:path w="125095" h="26034">
                <a:moveTo>
                  <a:pt x="124955" y="0"/>
                </a:moveTo>
                <a:lnTo>
                  <a:pt x="99352" y="0"/>
                </a:lnTo>
                <a:lnTo>
                  <a:pt x="99352" y="25603"/>
                </a:lnTo>
                <a:lnTo>
                  <a:pt x="124955" y="25603"/>
                </a:lnTo>
                <a:lnTo>
                  <a:pt x="1249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81" name="object 81"/>
          <p:cNvSpPr/>
          <p:nvPr/>
        </p:nvSpPr>
        <p:spPr>
          <a:xfrm>
            <a:off x="10174565" y="996608"/>
            <a:ext cx="22529" cy="22529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603" y="0"/>
                </a:moveTo>
                <a:lnTo>
                  <a:pt x="0" y="0"/>
                </a:lnTo>
                <a:lnTo>
                  <a:pt x="0" y="25603"/>
                </a:lnTo>
                <a:lnTo>
                  <a:pt x="25603" y="25603"/>
                </a:lnTo>
                <a:lnTo>
                  <a:pt x="256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82" name="object 82"/>
          <p:cNvSpPr/>
          <p:nvPr/>
        </p:nvSpPr>
        <p:spPr>
          <a:xfrm>
            <a:off x="9594151" y="1018105"/>
            <a:ext cx="22529" cy="22529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603" y="0"/>
                </a:move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1704" y="25603"/>
                </a:lnTo>
                <a:lnTo>
                  <a:pt x="25603" y="21717"/>
                </a:lnTo>
                <a:lnTo>
                  <a:pt x="256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83" name="object 83"/>
          <p:cNvSpPr/>
          <p:nvPr/>
        </p:nvSpPr>
        <p:spPr>
          <a:xfrm>
            <a:off x="9658643" y="1018105"/>
            <a:ext cx="473686" cy="22529"/>
          </a:xfrm>
          <a:custGeom>
            <a:avLst/>
            <a:gdLst/>
            <a:ahLst/>
            <a:cxnLst/>
            <a:rect l="l" t="t" r="r" b="b"/>
            <a:pathLst>
              <a:path w="547370" h="26034">
                <a:moveTo>
                  <a:pt x="100114" y="0"/>
                </a:moveTo>
                <a:lnTo>
                  <a:pt x="100114" y="0"/>
                </a:ln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4828" y="25603"/>
                </a:lnTo>
                <a:lnTo>
                  <a:pt x="25603" y="25603"/>
                </a:lnTo>
                <a:lnTo>
                  <a:pt x="96227" y="25603"/>
                </a:lnTo>
                <a:lnTo>
                  <a:pt x="100114" y="21717"/>
                </a:lnTo>
                <a:lnTo>
                  <a:pt x="100114" y="0"/>
                </a:lnTo>
                <a:close/>
              </a:path>
              <a:path w="547370" h="26034">
                <a:moveTo>
                  <a:pt x="174637" y="0"/>
                </a:moveTo>
                <a:lnTo>
                  <a:pt x="149809" y="0"/>
                </a:lnTo>
                <a:lnTo>
                  <a:pt x="149034" y="0"/>
                </a:lnTo>
                <a:lnTo>
                  <a:pt x="128092" y="0"/>
                </a:lnTo>
                <a:lnTo>
                  <a:pt x="124206" y="3886"/>
                </a:lnTo>
                <a:lnTo>
                  <a:pt x="124206" y="21704"/>
                </a:lnTo>
                <a:lnTo>
                  <a:pt x="128092" y="25603"/>
                </a:lnTo>
                <a:lnTo>
                  <a:pt x="149034" y="25603"/>
                </a:lnTo>
                <a:lnTo>
                  <a:pt x="149809" y="25603"/>
                </a:lnTo>
                <a:lnTo>
                  <a:pt x="170738" y="25603"/>
                </a:lnTo>
                <a:lnTo>
                  <a:pt x="174637" y="21717"/>
                </a:lnTo>
                <a:lnTo>
                  <a:pt x="174637" y="0"/>
                </a:lnTo>
                <a:close/>
              </a:path>
              <a:path w="547370" h="26034">
                <a:moveTo>
                  <a:pt x="274002" y="0"/>
                </a:moveTo>
                <a:lnTo>
                  <a:pt x="249174" y="0"/>
                </a:lnTo>
                <a:lnTo>
                  <a:pt x="248399" y="0"/>
                </a:lnTo>
                <a:lnTo>
                  <a:pt x="227457" y="0"/>
                </a:lnTo>
                <a:lnTo>
                  <a:pt x="223570" y="3886"/>
                </a:lnTo>
                <a:lnTo>
                  <a:pt x="223570" y="22098"/>
                </a:lnTo>
                <a:lnTo>
                  <a:pt x="220548" y="25095"/>
                </a:lnTo>
                <a:lnTo>
                  <a:pt x="216522" y="25095"/>
                </a:lnTo>
                <a:lnTo>
                  <a:pt x="216522" y="25603"/>
                </a:lnTo>
                <a:lnTo>
                  <a:pt x="274002" y="25603"/>
                </a:lnTo>
                <a:lnTo>
                  <a:pt x="274002" y="0"/>
                </a:lnTo>
                <a:close/>
              </a:path>
              <a:path w="547370" h="26034">
                <a:moveTo>
                  <a:pt x="398208" y="3886"/>
                </a:moveTo>
                <a:lnTo>
                  <a:pt x="394309" y="0"/>
                </a:lnTo>
                <a:lnTo>
                  <a:pt x="373367" y="0"/>
                </a:lnTo>
                <a:lnTo>
                  <a:pt x="372605" y="0"/>
                </a:lnTo>
                <a:lnTo>
                  <a:pt x="298094" y="0"/>
                </a:lnTo>
                <a:lnTo>
                  <a:pt x="298094" y="21717"/>
                </a:lnTo>
                <a:lnTo>
                  <a:pt x="301980" y="25603"/>
                </a:lnTo>
                <a:lnTo>
                  <a:pt x="322922" y="25603"/>
                </a:lnTo>
                <a:lnTo>
                  <a:pt x="323697" y="25603"/>
                </a:lnTo>
                <a:lnTo>
                  <a:pt x="398208" y="25603"/>
                </a:lnTo>
                <a:lnTo>
                  <a:pt x="398208" y="3886"/>
                </a:lnTo>
                <a:close/>
              </a:path>
              <a:path w="547370" h="26034">
                <a:moveTo>
                  <a:pt x="447878" y="0"/>
                </a:moveTo>
                <a:lnTo>
                  <a:pt x="422287" y="0"/>
                </a:lnTo>
                <a:lnTo>
                  <a:pt x="422287" y="25603"/>
                </a:lnTo>
                <a:lnTo>
                  <a:pt x="447878" y="25603"/>
                </a:lnTo>
                <a:lnTo>
                  <a:pt x="447878" y="0"/>
                </a:lnTo>
                <a:close/>
              </a:path>
              <a:path w="547370" h="26034">
                <a:moveTo>
                  <a:pt x="547255" y="3886"/>
                </a:moveTo>
                <a:lnTo>
                  <a:pt x="543369" y="0"/>
                </a:lnTo>
                <a:lnTo>
                  <a:pt x="522414" y="0"/>
                </a:lnTo>
                <a:lnTo>
                  <a:pt x="521652" y="0"/>
                </a:lnTo>
                <a:lnTo>
                  <a:pt x="496811" y="0"/>
                </a:lnTo>
                <a:lnTo>
                  <a:pt x="496811" y="22110"/>
                </a:lnTo>
                <a:lnTo>
                  <a:pt x="493801" y="25095"/>
                </a:lnTo>
                <a:lnTo>
                  <a:pt x="489775" y="25095"/>
                </a:lnTo>
                <a:lnTo>
                  <a:pt x="489775" y="25603"/>
                </a:lnTo>
                <a:lnTo>
                  <a:pt x="496811" y="25603"/>
                </a:lnTo>
                <a:lnTo>
                  <a:pt x="497586" y="25603"/>
                </a:lnTo>
                <a:lnTo>
                  <a:pt x="521652" y="25603"/>
                </a:lnTo>
                <a:lnTo>
                  <a:pt x="522414" y="25603"/>
                </a:lnTo>
                <a:lnTo>
                  <a:pt x="547255" y="25603"/>
                </a:lnTo>
                <a:lnTo>
                  <a:pt x="547255" y="38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84" name="object 84"/>
          <p:cNvSpPr/>
          <p:nvPr/>
        </p:nvSpPr>
        <p:spPr>
          <a:xfrm>
            <a:off x="10174576" y="1018105"/>
            <a:ext cx="43962" cy="22529"/>
          </a:xfrm>
          <a:custGeom>
            <a:avLst/>
            <a:gdLst/>
            <a:ahLst/>
            <a:cxnLst/>
            <a:rect l="l" t="t" r="r" b="b"/>
            <a:pathLst>
              <a:path w="50800" h="26034">
                <a:moveTo>
                  <a:pt x="50431" y="3886"/>
                </a:moveTo>
                <a:lnTo>
                  <a:pt x="46532" y="0"/>
                </a:lnTo>
                <a:lnTo>
                  <a:pt x="25603" y="0"/>
                </a:lnTo>
                <a:lnTo>
                  <a:pt x="24828" y="0"/>
                </a:ln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4828" y="25603"/>
                </a:lnTo>
                <a:lnTo>
                  <a:pt x="25603" y="25603"/>
                </a:lnTo>
                <a:lnTo>
                  <a:pt x="50431" y="25603"/>
                </a:lnTo>
                <a:lnTo>
                  <a:pt x="50431" y="38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85" name="object 85"/>
          <p:cNvSpPr/>
          <p:nvPr/>
        </p:nvSpPr>
        <p:spPr>
          <a:xfrm>
            <a:off x="9508162" y="1039602"/>
            <a:ext cx="215960" cy="22529"/>
          </a:xfrm>
          <a:custGeom>
            <a:avLst/>
            <a:gdLst/>
            <a:ahLst/>
            <a:cxnLst/>
            <a:rect l="l" t="t" r="r" b="b"/>
            <a:pathLst>
              <a:path w="249554" h="26034">
                <a:moveTo>
                  <a:pt x="100126" y="3898"/>
                </a:moveTo>
                <a:lnTo>
                  <a:pt x="96240" y="0"/>
                </a:lnTo>
                <a:lnTo>
                  <a:pt x="75285" y="0"/>
                </a:lnTo>
                <a:lnTo>
                  <a:pt x="74523" y="0"/>
                </a:lnTo>
                <a:lnTo>
                  <a:pt x="3886" y="0"/>
                </a:lnTo>
                <a:lnTo>
                  <a:pt x="0" y="3886"/>
                </a:lnTo>
                <a:lnTo>
                  <a:pt x="0" y="21704"/>
                </a:lnTo>
                <a:lnTo>
                  <a:pt x="3886" y="25603"/>
                </a:lnTo>
                <a:lnTo>
                  <a:pt x="24841" y="25603"/>
                </a:lnTo>
                <a:lnTo>
                  <a:pt x="25603" y="25603"/>
                </a:lnTo>
                <a:lnTo>
                  <a:pt x="96240" y="25603"/>
                </a:lnTo>
                <a:lnTo>
                  <a:pt x="100126" y="21704"/>
                </a:lnTo>
                <a:lnTo>
                  <a:pt x="100126" y="3898"/>
                </a:lnTo>
                <a:close/>
              </a:path>
              <a:path w="249554" h="26034">
                <a:moveTo>
                  <a:pt x="174650" y="3898"/>
                </a:moveTo>
                <a:lnTo>
                  <a:pt x="170764" y="0"/>
                </a:lnTo>
                <a:lnTo>
                  <a:pt x="149809" y="0"/>
                </a:lnTo>
                <a:lnTo>
                  <a:pt x="149047" y="0"/>
                </a:lnTo>
                <a:lnTo>
                  <a:pt x="128092" y="0"/>
                </a:lnTo>
                <a:lnTo>
                  <a:pt x="124206" y="3886"/>
                </a:lnTo>
                <a:lnTo>
                  <a:pt x="124206" y="21704"/>
                </a:lnTo>
                <a:lnTo>
                  <a:pt x="128092" y="25603"/>
                </a:lnTo>
                <a:lnTo>
                  <a:pt x="149047" y="25603"/>
                </a:lnTo>
                <a:lnTo>
                  <a:pt x="149809" y="25603"/>
                </a:lnTo>
                <a:lnTo>
                  <a:pt x="170764" y="25603"/>
                </a:lnTo>
                <a:lnTo>
                  <a:pt x="174650" y="21704"/>
                </a:lnTo>
                <a:lnTo>
                  <a:pt x="174650" y="3898"/>
                </a:lnTo>
                <a:close/>
              </a:path>
              <a:path w="249554" h="26034">
                <a:moveTo>
                  <a:pt x="249174" y="0"/>
                </a:moveTo>
                <a:lnTo>
                  <a:pt x="224320" y="0"/>
                </a:lnTo>
                <a:lnTo>
                  <a:pt x="223570" y="0"/>
                </a:lnTo>
                <a:lnTo>
                  <a:pt x="198716" y="0"/>
                </a:lnTo>
                <a:lnTo>
                  <a:pt x="198716" y="25603"/>
                </a:lnTo>
                <a:lnTo>
                  <a:pt x="223570" y="25603"/>
                </a:lnTo>
                <a:lnTo>
                  <a:pt x="224320" y="25603"/>
                </a:lnTo>
                <a:lnTo>
                  <a:pt x="245287" y="25603"/>
                </a:lnTo>
                <a:lnTo>
                  <a:pt x="249174" y="21704"/>
                </a:lnTo>
                <a:lnTo>
                  <a:pt x="24917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86" name="object 86"/>
          <p:cNvSpPr/>
          <p:nvPr/>
        </p:nvSpPr>
        <p:spPr>
          <a:xfrm>
            <a:off x="9830621" y="1039602"/>
            <a:ext cx="65393" cy="22529"/>
          </a:xfrm>
          <a:custGeom>
            <a:avLst/>
            <a:gdLst/>
            <a:ahLst/>
            <a:cxnLst/>
            <a:rect l="l" t="t" r="r" b="b"/>
            <a:pathLst>
              <a:path w="75565" h="26034">
                <a:moveTo>
                  <a:pt x="75272" y="0"/>
                </a:moveTo>
                <a:lnTo>
                  <a:pt x="75272" y="0"/>
                </a:lnTo>
                <a:lnTo>
                  <a:pt x="3898" y="0"/>
                </a:lnTo>
                <a:lnTo>
                  <a:pt x="0" y="3886"/>
                </a:lnTo>
                <a:lnTo>
                  <a:pt x="0" y="21704"/>
                </a:lnTo>
                <a:lnTo>
                  <a:pt x="3898" y="25603"/>
                </a:lnTo>
                <a:lnTo>
                  <a:pt x="24828" y="25603"/>
                </a:lnTo>
                <a:lnTo>
                  <a:pt x="25603" y="25603"/>
                </a:lnTo>
                <a:lnTo>
                  <a:pt x="49669" y="25603"/>
                </a:lnTo>
                <a:lnTo>
                  <a:pt x="50431" y="25603"/>
                </a:lnTo>
                <a:lnTo>
                  <a:pt x="71386" y="25603"/>
                </a:lnTo>
                <a:lnTo>
                  <a:pt x="75272" y="21704"/>
                </a:lnTo>
                <a:lnTo>
                  <a:pt x="752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87" name="object 87"/>
          <p:cNvSpPr/>
          <p:nvPr/>
        </p:nvSpPr>
        <p:spPr>
          <a:xfrm>
            <a:off x="9959593" y="1039602"/>
            <a:ext cx="258824" cy="22529"/>
          </a:xfrm>
          <a:custGeom>
            <a:avLst/>
            <a:gdLst/>
            <a:ahLst/>
            <a:cxnLst/>
            <a:rect l="l" t="t" r="r" b="b"/>
            <a:pathLst>
              <a:path w="299084" h="26034">
                <a:moveTo>
                  <a:pt x="50444" y="0"/>
                </a:moveTo>
                <a:lnTo>
                  <a:pt x="25603" y="0"/>
                </a:lnTo>
                <a:lnTo>
                  <a:pt x="24841" y="0"/>
                </a:lnTo>
                <a:lnTo>
                  <a:pt x="0" y="0"/>
                </a:lnTo>
                <a:lnTo>
                  <a:pt x="0" y="25603"/>
                </a:lnTo>
                <a:lnTo>
                  <a:pt x="24841" y="25603"/>
                </a:lnTo>
                <a:lnTo>
                  <a:pt x="25603" y="25603"/>
                </a:lnTo>
                <a:lnTo>
                  <a:pt x="46545" y="25603"/>
                </a:lnTo>
                <a:lnTo>
                  <a:pt x="50444" y="21704"/>
                </a:lnTo>
                <a:lnTo>
                  <a:pt x="50444" y="0"/>
                </a:lnTo>
                <a:close/>
              </a:path>
              <a:path w="299084" h="26034">
                <a:moveTo>
                  <a:pt x="199491" y="0"/>
                </a:moveTo>
                <a:lnTo>
                  <a:pt x="199491" y="0"/>
                </a:lnTo>
                <a:lnTo>
                  <a:pt x="74523" y="0"/>
                </a:lnTo>
                <a:lnTo>
                  <a:pt x="74523" y="22110"/>
                </a:lnTo>
                <a:lnTo>
                  <a:pt x="71513" y="25095"/>
                </a:lnTo>
                <a:lnTo>
                  <a:pt x="67487" y="25095"/>
                </a:lnTo>
                <a:lnTo>
                  <a:pt x="67487" y="25603"/>
                </a:lnTo>
                <a:lnTo>
                  <a:pt x="199491" y="25603"/>
                </a:lnTo>
                <a:lnTo>
                  <a:pt x="199491" y="0"/>
                </a:lnTo>
                <a:close/>
              </a:path>
              <a:path w="299084" h="26034">
                <a:moveTo>
                  <a:pt x="249174" y="3886"/>
                </a:moveTo>
                <a:lnTo>
                  <a:pt x="245287" y="0"/>
                </a:lnTo>
                <a:lnTo>
                  <a:pt x="227469" y="0"/>
                </a:lnTo>
                <a:lnTo>
                  <a:pt x="223570" y="3886"/>
                </a:lnTo>
                <a:lnTo>
                  <a:pt x="223570" y="25603"/>
                </a:lnTo>
                <a:lnTo>
                  <a:pt x="249174" y="25603"/>
                </a:lnTo>
                <a:lnTo>
                  <a:pt x="249174" y="3886"/>
                </a:lnTo>
                <a:close/>
              </a:path>
              <a:path w="299084" h="26034">
                <a:moveTo>
                  <a:pt x="298869" y="0"/>
                </a:moveTo>
                <a:lnTo>
                  <a:pt x="273265" y="0"/>
                </a:lnTo>
                <a:lnTo>
                  <a:pt x="273265" y="21704"/>
                </a:lnTo>
                <a:lnTo>
                  <a:pt x="277152" y="25603"/>
                </a:lnTo>
                <a:lnTo>
                  <a:pt x="294970" y="25603"/>
                </a:lnTo>
                <a:lnTo>
                  <a:pt x="298869" y="21704"/>
                </a:lnTo>
                <a:lnTo>
                  <a:pt x="29886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88" name="object 88"/>
          <p:cNvSpPr/>
          <p:nvPr/>
        </p:nvSpPr>
        <p:spPr>
          <a:xfrm>
            <a:off x="9680140" y="1061099"/>
            <a:ext cx="22529" cy="22529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603" y="0"/>
                </a:moveTo>
                <a:lnTo>
                  <a:pt x="0" y="0"/>
                </a:lnTo>
                <a:lnTo>
                  <a:pt x="0" y="21717"/>
                </a:lnTo>
                <a:lnTo>
                  <a:pt x="3886" y="25615"/>
                </a:lnTo>
                <a:lnTo>
                  <a:pt x="21704" y="25615"/>
                </a:lnTo>
                <a:lnTo>
                  <a:pt x="25603" y="21717"/>
                </a:lnTo>
                <a:lnTo>
                  <a:pt x="256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89" name="object 89"/>
          <p:cNvSpPr/>
          <p:nvPr/>
        </p:nvSpPr>
        <p:spPr>
          <a:xfrm>
            <a:off x="9744631" y="1061088"/>
            <a:ext cx="65393" cy="22529"/>
          </a:xfrm>
          <a:custGeom>
            <a:avLst/>
            <a:gdLst/>
            <a:ahLst/>
            <a:cxnLst/>
            <a:rect l="l" t="t" r="r" b="b"/>
            <a:pathLst>
              <a:path w="75565" h="26034">
                <a:moveTo>
                  <a:pt x="75272" y="3911"/>
                </a:moveTo>
                <a:lnTo>
                  <a:pt x="71374" y="12"/>
                </a:lnTo>
                <a:lnTo>
                  <a:pt x="50419" y="12"/>
                </a:lnTo>
                <a:lnTo>
                  <a:pt x="49669" y="12"/>
                </a:lnTo>
                <a:lnTo>
                  <a:pt x="25603" y="12"/>
                </a:lnTo>
                <a:lnTo>
                  <a:pt x="3886" y="0"/>
                </a:lnTo>
                <a:lnTo>
                  <a:pt x="0" y="3898"/>
                </a:lnTo>
                <a:lnTo>
                  <a:pt x="0" y="25615"/>
                </a:lnTo>
                <a:lnTo>
                  <a:pt x="24828" y="25615"/>
                </a:lnTo>
                <a:lnTo>
                  <a:pt x="50419" y="25641"/>
                </a:lnTo>
                <a:lnTo>
                  <a:pt x="71374" y="25628"/>
                </a:lnTo>
                <a:lnTo>
                  <a:pt x="75272" y="21729"/>
                </a:lnTo>
                <a:lnTo>
                  <a:pt x="75272" y="391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90" name="object 90"/>
          <p:cNvSpPr/>
          <p:nvPr/>
        </p:nvSpPr>
        <p:spPr>
          <a:xfrm>
            <a:off x="9852117" y="1061099"/>
            <a:ext cx="22529" cy="22529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603" y="0"/>
                </a:moveTo>
                <a:lnTo>
                  <a:pt x="0" y="0"/>
                </a:lnTo>
                <a:lnTo>
                  <a:pt x="0" y="21717"/>
                </a:lnTo>
                <a:lnTo>
                  <a:pt x="3886" y="25615"/>
                </a:lnTo>
                <a:lnTo>
                  <a:pt x="21704" y="25615"/>
                </a:lnTo>
                <a:lnTo>
                  <a:pt x="25603" y="21717"/>
                </a:lnTo>
                <a:lnTo>
                  <a:pt x="256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91" name="object 91"/>
          <p:cNvSpPr/>
          <p:nvPr/>
        </p:nvSpPr>
        <p:spPr>
          <a:xfrm>
            <a:off x="9959604" y="1061088"/>
            <a:ext cx="86824" cy="22529"/>
          </a:xfrm>
          <a:custGeom>
            <a:avLst/>
            <a:gdLst/>
            <a:ahLst/>
            <a:cxnLst/>
            <a:rect l="l" t="t" r="r" b="b"/>
            <a:pathLst>
              <a:path w="100329" h="26034">
                <a:moveTo>
                  <a:pt x="25603" y="12"/>
                </a:moveTo>
                <a:lnTo>
                  <a:pt x="0" y="12"/>
                </a:lnTo>
                <a:lnTo>
                  <a:pt x="0" y="21729"/>
                </a:lnTo>
                <a:lnTo>
                  <a:pt x="3886" y="25628"/>
                </a:lnTo>
                <a:lnTo>
                  <a:pt x="21704" y="25628"/>
                </a:lnTo>
                <a:lnTo>
                  <a:pt x="25603" y="21729"/>
                </a:lnTo>
                <a:lnTo>
                  <a:pt x="25603" y="12"/>
                </a:lnTo>
                <a:close/>
              </a:path>
              <a:path w="100329" h="26034">
                <a:moveTo>
                  <a:pt x="100101" y="12"/>
                </a:moveTo>
                <a:lnTo>
                  <a:pt x="75285" y="12"/>
                </a:lnTo>
                <a:lnTo>
                  <a:pt x="53568" y="0"/>
                </a:lnTo>
                <a:lnTo>
                  <a:pt x="49682" y="3898"/>
                </a:lnTo>
                <a:lnTo>
                  <a:pt x="49682" y="21717"/>
                </a:lnTo>
                <a:lnTo>
                  <a:pt x="53568" y="25615"/>
                </a:lnTo>
                <a:lnTo>
                  <a:pt x="74510" y="25615"/>
                </a:lnTo>
                <a:lnTo>
                  <a:pt x="100101" y="25641"/>
                </a:lnTo>
                <a:lnTo>
                  <a:pt x="100101" y="1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92" name="object 92"/>
          <p:cNvSpPr/>
          <p:nvPr/>
        </p:nvSpPr>
        <p:spPr>
          <a:xfrm>
            <a:off x="10110074" y="1061088"/>
            <a:ext cx="86824" cy="22529"/>
          </a:xfrm>
          <a:custGeom>
            <a:avLst/>
            <a:gdLst/>
            <a:ahLst/>
            <a:cxnLst/>
            <a:rect l="l" t="t" r="r" b="b"/>
            <a:pathLst>
              <a:path w="100329" h="26034">
                <a:moveTo>
                  <a:pt x="25603" y="12"/>
                </a:moveTo>
                <a:lnTo>
                  <a:pt x="0" y="12"/>
                </a:lnTo>
                <a:lnTo>
                  <a:pt x="0" y="25641"/>
                </a:lnTo>
                <a:lnTo>
                  <a:pt x="25603" y="25641"/>
                </a:lnTo>
                <a:lnTo>
                  <a:pt x="25603" y="12"/>
                </a:lnTo>
                <a:close/>
              </a:path>
              <a:path w="100329" h="26034">
                <a:moveTo>
                  <a:pt x="100126" y="3898"/>
                </a:moveTo>
                <a:lnTo>
                  <a:pt x="96240" y="0"/>
                </a:lnTo>
                <a:lnTo>
                  <a:pt x="74523" y="0"/>
                </a:lnTo>
                <a:lnTo>
                  <a:pt x="49695" y="12"/>
                </a:lnTo>
                <a:lnTo>
                  <a:pt x="49695" y="21729"/>
                </a:lnTo>
                <a:lnTo>
                  <a:pt x="53581" y="25628"/>
                </a:lnTo>
                <a:lnTo>
                  <a:pt x="75298" y="25628"/>
                </a:lnTo>
                <a:lnTo>
                  <a:pt x="100126" y="25615"/>
                </a:lnTo>
                <a:lnTo>
                  <a:pt x="100126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93" name="object 93"/>
          <p:cNvSpPr/>
          <p:nvPr/>
        </p:nvSpPr>
        <p:spPr>
          <a:xfrm>
            <a:off x="9744631" y="1082596"/>
            <a:ext cx="86824" cy="22529"/>
          </a:xfrm>
          <a:custGeom>
            <a:avLst/>
            <a:gdLst/>
            <a:ahLst/>
            <a:cxnLst/>
            <a:rect l="l" t="t" r="r" b="b"/>
            <a:pathLst>
              <a:path w="100329" h="26034">
                <a:moveTo>
                  <a:pt x="50431" y="0"/>
                </a:moveTo>
                <a:lnTo>
                  <a:pt x="25603" y="0"/>
                </a:lnTo>
                <a:lnTo>
                  <a:pt x="24828" y="0"/>
                </a:ln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4828" y="25603"/>
                </a:lnTo>
                <a:lnTo>
                  <a:pt x="25603" y="25603"/>
                </a:lnTo>
                <a:lnTo>
                  <a:pt x="46545" y="25603"/>
                </a:lnTo>
                <a:lnTo>
                  <a:pt x="50431" y="21717"/>
                </a:lnTo>
                <a:lnTo>
                  <a:pt x="50431" y="0"/>
                </a:lnTo>
                <a:close/>
              </a:path>
              <a:path w="100329" h="26034">
                <a:moveTo>
                  <a:pt x="100114" y="3898"/>
                </a:moveTo>
                <a:lnTo>
                  <a:pt x="96215" y="0"/>
                </a:lnTo>
                <a:lnTo>
                  <a:pt x="78409" y="0"/>
                </a:lnTo>
                <a:lnTo>
                  <a:pt x="74510" y="3898"/>
                </a:lnTo>
                <a:lnTo>
                  <a:pt x="74510" y="25603"/>
                </a:lnTo>
                <a:lnTo>
                  <a:pt x="100114" y="25603"/>
                </a:lnTo>
                <a:lnTo>
                  <a:pt x="100114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94" name="object 94"/>
          <p:cNvSpPr/>
          <p:nvPr/>
        </p:nvSpPr>
        <p:spPr>
          <a:xfrm>
            <a:off x="9895102" y="1082596"/>
            <a:ext cx="65393" cy="22529"/>
          </a:xfrm>
          <a:custGeom>
            <a:avLst/>
            <a:gdLst/>
            <a:ahLst/>
            <a:cxnLst/>
            <a:rect l="l" t="t" r="r" b="b"/>
            <a:pathLst>
              <a:path w="75565" h="26034">
                <a:moveTo>
                  <a:pt x="25628" y="22339"/>
                </a:moveTo>
                <a:lnTo>
                  <a:pt x="25603" y="3251"/>
                </a:lnTo>
                <a:lnTo>
                  <a:pt x="22326" y="0"/>
                </a:lnTo>
                <a:lnTo>
                  <a:pt x="3276" y="0"/>
                </a:lnTo>
                <a:lnTo>
                  <a:pt x="0" y="3276"/>
                </a:lnTo>
                <a:lnTo>
                  <a:pt x="0" y="7327"/>
                </a:lnTo>
                <a:lnTo>
                  <a:pt x="0" y="22364"/>
                </a:lnTo>
                <a:lnTo>
                  <a:pt x="3276" y="25615"/>
                </a:lnTo>
                <a:lnTo>
                  <a:pt x="22377" y="25615"/>
                </a:lnTo>
                <a:lnTo>
                  <a:pt x="25628" y="22339"/>
                </a:lnTo>
                <a:close/>
              </a:path>
              <a:path w="75565" h="26034">
                <a:moveTo>
                  <a:pt x="75285" y="3898"/>
                </a:moveTo>
                <a:lnTo>
                  <a:pt x="71399" y="0"/>
                </a:lnTo>
                <a:lnTo>
                  <a:pt x="53581" y="0"/>
                </a:lnTo>
                <a:lnTo>
                  <a:pt x="49682" y="3898"/>
                </a:lnTo>
                <a:lnTo>
                  <a:pt x="49682" y="25603"/>
                </a:lnTo>
                <a:lnTo>
                  <a:pt x="75285" y="25603"/>
                </a:lnTo>
                <a:lnTo>
                  <a:pt x="75285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95" name="object 95"/>
          <p:cNvSpPr/>
          <p:nvPr/>
        </p:nvSpPr>
        <p:spPr>
          <a:xfrm>
            <a:off x="10024084" y="1082596"/>
            <a:ext cx="173099" cy="22529"/>
          </a:xfrm>
          <a:custGeom>
            <a:avLst/>
            <a:gdLst/>
            <a:ahLst/>
            <a:cxnLst/>
            <a:rect l="l" t="t" r="r" b="b"/>
            <a:pathLst>
              <a:path w="200025" h="26034">
                <a:moveTo>
                  <a:pt x="25590" y="0"/>
                </a:moveTo>
                <a:lnTo>
                  <a:pt x="0" y="0"/>
                </a:lnTo>
                <a:lnTo>
                  <a:pt x="0" y="25603"/>
                </a:lnTo>
                <a:lnTo>
                  <a:pt x="25590" y="25603"/>
                </a:lnTo>
                <a:lnTo>
                  <a:pt x="25590" y="0"/>
                </a:lnTo>
                <a:close/>
              </a:path>
              <a:path w="200025" h="26034">
                <a:moveTo>
                  <a:pt x="75311" y="22339"/>
                </a:moveTo>
                <a:lnTo>
                  <a:pt x="75285" y="3251"/>
                </a:lnTo>
                <a:lnTo>
                  <a:pt x="72009" y="0"/>
                </a:lnTo>
                <a:lnTo>
                  <a:pt x="52959" y="0"/>
                </a:lnTo>
                <a:lnTo>
                  <a:pt x="49682" y="3276"/>
                </a:lnTo>
                <a:lnTo>
                  <a:pt x="49682" y="7327"/>
                </a:lnTo>
                <a:lnTo>
                  <a:pt x="49682" y="22364"/>
                </a:lnTo>
                <a:lnTo>
                  <a:pt x="52959" y="25615"/>
                </a:lnTo>
                <a:lnTo>
                  <a:pt x="72059" y="25615"/>
                </a:lnTo>
                <a:lnTo>
                  <a:pt x="75311" y="22339"/>
                </a:lnTo>
                <a:close/>
              </a:path>
              <a:path w="200025" h="26034">
                <a:moveTo>
                  <a:pt x="149809" y="3898"/>
                </a:moveTo>
                <a:lnTo>
                  <a:pt x="145923" y="0"/>
                </a:lnTo>
                <a:lnTo>
                  <a:pt x="124968" y="0"/>
                </a:lnTo>
                <a:lnTo>
                  <a:pt x="124206" y="0"/>
                </a:lnTo>
                <a:lnTo>
                  <a:pt x="99364" y="0"/>
                </a:lnTo>
                <a:lnTo>
                  <a:pt x="99364" y="25603"/>
                </a:lnTo>
                <a:lnTo>
                  <a:pt x="124206" y="25603"/>
                </a:lnTo>
                <a:lnTo>
                  <a:pt x="124968" y="25603"/>
                </a:lnTo>
                <a:lnTo>
                  <a:pt x="145923" y="25603"/>
                </a:lnTo>
                <a:lnTo>
                  <a:pt x="149809" y="21717"/>
                </a:lnTo>
                <a:lnTo>
                  <a:pt x="149809" y="3898"/>
                </a:lnTo>
                <a:close/>
              </a:path>
              <a:path w="200025" h="26034">
                <a:moveTo>
                  <a:pt x="199478" y="0"/>
                </a:moveTo>
                <a:lnTo>
                  <a:pt x="173888" y="0"/>
                </a:lnTo>
                <a:lnTo>
                  <a:pt x="173888" y="25603"/>
                </a:lnTo>
                <a:lnTo>
                  <a:pt x="199478" y="25603"/>
                </a:lnTo>
                <a:lnTo>
                  <a:pt x="19947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96" name="object 96"/>
          <p:cNvSpPr/>
          <p:nvPr/>
        </p:nvSpPr>
        <p:spPr>
          <a:xfrm>
            <a:off x="9701637" y="1104093"/>
            <a:ext cx="43962" cy="22529"/>
          </a:xfrm>
          <a:custGeom>
            <a:avLst/>
            <a:gdLst/>
            <a:ahLst/>
            <a:cxnLst/>
            <a:rect l="l" t="t" r="r" b="b"/>
            <a:pathLst>
              <a:path w="50800" h="26034">
                <a:moveTo>
                  <a:pt x="50431" y="3898"/>
                </a:moveTo>
                <a:lnTo>
                  <a:pt x="46545" y="0"/>
                </a:lnTo>
                <a:lnTo>
                  <a:pt x="24828" y="0"/>
                </a:lnTo>
                <a:lnTo>
                  <a:pt x="3886" y="12"/>
                </a:lnTo>
                <a:lnTo>
                  <a:pt x="0" y="3898"/>
                </a:lnTo>
                <a:lnTo>
                  <a:pt x="0" y="21717"/>
                </a:lnTo>
                <a:lnTo>
                  <a:pt x="3886" y="25615"/>
                </a:lnTo>
                <a:lnTo>
                  <a:pt x="25603" y="25615"/>
                </a:lnTo>
                <a:lnTo>
                  <a:pt x="46545" y="25603"/>
                </a:lnTo>
                <a:lnTo>
                  <a:pt x="50431" y="21717"/>
                </a:lnTo>
                <a:lnTo>
                  <a:pt x="50431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97" name="object 97"/>
          <p:cNvSpPr/>
          <p:nvPr/>
        </p:nvSpPr>
        <p:spPr>
          <a:xfrm>
            <a:off x="9809112" y="1104093"/>
            <a:ext cx="65393" cy="22529"/>
          </a:xfrm>
          <a:custGeom>
            <a:avLst/>
            <a:gdLst/>
            <a:ahLst/>
            <a:cxnLst/>
            <a:rect l="l" t="t" r="r" b="b"/>
            <a:pathLst>
              <a:path w="75565" h="26034">
                <a:moveTo>
                  <a:pt x="25603" y="0"/>
                </a:moveTo>
                <a:lnTo>
                  <a:pt x="0" y="0"/>
                </a:lnTo>
                <a:lnTo>
                  <a:pt x="0" y="25603"/>
                </a:lnTo>
                <a:lnTo>
                  <a:pt x="25603" y="25603"/>
                </a:lnTo>
                <a:lnTo>
                  <a:pt x="25603" y="0"/>
                </a:lnTo>
                <a:close/>
              </a:path>
              <a:path w="75565" h="26034">
                <a:moveTo>
                  <a:pt x="75285" y="3898"/>
                </a:moveTo>
                <a:lnTo>
                  <a:pt x="71399" y="12"/>
                </a:lnTo>
                <a:lnTo>
                  <a:pt x="53581" y="12"/>
                </a:lnTo>
                <a:lnTo>
                  <a:pt x="49682" y="3898"/>
                </a:lnTo>
                <a:lnTo>
                  <a:pt x="49682" y="25615"/>
                </a:lnTo>
                <a:lnTo>
                  <a:pt x="75285" y="25615"/>
                </a:lnTo>
                <a:lnTo>
                  <a:pt x="75285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98" name="object 98"/>
          <p:cNvSpPr/>
          <p:nvPr/>
        </p:nvSpPr>
        <p:spPr>
          <a:xfrm>
            <a:off x="9938107" y="1104093"/>
            <a:ext cx="108255" cy="22529"/>
          </a:xfrm>
          <a:custGeom>
            <a:avLst/>
            <a:gdLst/>
            <a:ahLst/>
            <a:cxnLst/>
            <a:rect l="l" t="t" r="r" b="b"/>
            <a:pathLst>
              <a:path w="125095" h="26034">
                <a:moveTo>
                  <a:pt x="25603" y="0"/>
                </a:move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1704" y="25603"/>
                </a:lnTo>
                <a:lnTo>
                  <a:pt x="25603" y="21717"/>
                </a:lnTo>
                <a:lnTo>
                  <a:pt x="25603" y="0"/>
                </a:lnTo>
                <a:close/>
              </a:path>
              <a:path w="125095" h="26034">
                <a:moveTo>
                  <a:pt x="75272" y="3898"/>
                </a:moveTo>
                <a:lnTo>
                  <a:pt x="71374" y="12"/>
                </a:lnTo>
                <a:lnTo>
                  <a:pt x="53568" y="12"/>
                </a:lnTo>
                <a:lnTo>
                  <a:pt x="49669" y="3898"/>
                </a:lnTo>
                <a:lnTo>
                  <a:pt x="49669" y="25615"/>
                </a:lnTo>
                <a:lnTo>
                  <a:pt x="75272" y="25615"/>
                </a:lnTo>
                <a:lnTo>
                  <a:pt x="75272" y="3898"/>
                </a:lnTo>
                <a:close/>
              </a:path>
              <a:path w="125095" h="26034">
                <a:moveTo>
                  <a:pt x="124942" y="0"/>
                </a:moveTo>
                <a:lnTo>
                  <a:pt x="99352" y="0"/>
                </a:lnTo>
                <a:lnTo>
                  <a:pt x="99352" y="25603"/>
                </a:lnTo>
                <a:lnTo>
                  <a:pt x="124942" y="25603"/>
                </a:lnTo>
                <a:lnTo>
                  <a:pt x="12494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99" name="object 99"/>
          <p:cNvSpPr/>
          <p:nvPr/>
        </p:nvSpPr>
        <p:spPr>
          <a:xfrm>
            <a:off x="10103985" y="1104093"/>
            <a:ext cx="28575" cy="22529"/>
          </a:xfrm>
          <a:custGeom>
            <a:avLst/>
            <a:gdLst/>
            <a:ahLst/>
            <a:cxnLst/>
            <a:rect l="l" t="t" r="r" b="b"/>
            <a:pathLst>
              <a:path w="33020" h="26034">
                <a:moveTo>
                  <a:pt x="32639" y="0"/>
                </a:moveTo>
                <a:lnTo>
                  <a:pt x="7035" y="0"/>
                </a:lnTo>
                <a:lnTo>
                  <a:pt x="7035" y="22110"/>
                </a:lnTo>
                <a:lnTo>
                  <a:pt x="4025" y="25095"/>
                </a:lnTo>
                <a:lnTo>
                  <a:pt x="0" y="25095"/>
                </a:lnTo>
                <a:lnTo>
                  <a:pt x="0" y="25603"/>
                </a:lnTo>
                <a:lnTo>
                  <a:pt x="7035" y="25603"/>
                </a:lnTo>
                <a:lnTo>
                  <a:pt x="7810" y="25603"/>
                </a:lnTo>
                <a:lnTo>
                  <a:pt x="32639" y="25603"/>
                </a:lnTo>
                <a:lnTo>
                  <a:pt x="3263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00" name="object 100"/>
          <p:cNvSpPr/>
          <p:nvPr/>
        </p:nvSpPr>
        <p:spPr>
          <a:xfrm>
            <a:off x="10174576" y="1104093"/>
            <a:ext cx="43962" cy="22529"/>
          </a:xfrm>
          <a:custGeom>
            <a:avLst/>
            <a:gdLst/>
            <a:ahLst/>
            <a:cxnLst/>
            <a:rect l="l" t="t" r="r" b="b"/>
            <a:pathLst>
              <a:path w="50800" h="26034">
                <a:moveTo>
                  <a:pt x="50431" y="3898"/>
                </a:moveTo>
                <a:lnTo>
                  <a:pt x="46532" y="0"/>
                </a:lnTo>
                <a:lnTo>
                  <a:pt x="25603" y="0"/>
                </a:lnTo>
                <a:lnTo>
                  <a:pt x="24828" y="0"/>
                </a:ln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4828" y="25603"/>
                </a:lnTo>
                <a:lnTo>
                  <a:pt x="25603" y="25603"/>
                </a:lnTo>
                <a:lnTo>
                  <a:pt x="46532" y="25603"/>
                </a:lnTo>
                <a:lnTo>
                  <a:pt x="50431" y="21717"/>
                </a:lnTo>
                <a:lnTo>
                  <a:pt x="50431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01" name="object 101"/>
          <p:cNvSpPr/>
          <p:nvPr/>
        </p:nvSpPr>
        <p:spPr>
          <a:xfrm>
            <a:off x="9680129" y="1125591"/>
            <a:ext cx="22529" cy="22529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2326" y="0"/>
                </a:moveTo>
                <a:lnTo>
                  <a:pt x="3276" y="0"/>
                </a:lnTo>
                <a:lnTo>
                  <a:pt x="0" y="3276"/>
                </a:lnTo>
                <a:lnTo>
                  <a:pt x="0" y="7327"/>
                </a:lnTo>
                <a:lnTo>
                  <a:pt x="0" y="22364"/>
                </a:lnTo>
                <a:lnTo>
                  <a:pt x="3276" y="25615"/>
                </a:lnTo>
                <a:lnTo>
                  <a:pt x="22377" y="25615"/>
                </a:lnTo>
                <a:lnTo>
                  <a:pt x="25628" y="22339"/>
                </a:lnTo>
                <a:lnTo>
                  <a:pt x="25603" y="3251"/>
                </a:lnTo>
                <a:lnTo>
                  <a:pt x="2232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02" name="object 102"/>
          <p:cNvSpPr/>
          <p:nvPr/>
        </p:nvSpPr>
        <p:spPr>
          <a:xfrm>
            <a:off x="9744631" y="1125591"/>
            <a:ext cx="194530" cy="22529"/>
          </a:xfrm>
          <a:custGeom>
            <a:avLst/>
            <a:gdLst/>
            <a:ahLst/>
            <a:cxnLst/>
            <a:rect l="l" t="t" r="r" b="b"/>
            <a:pathLst>
              <a:path w="224790" h="26034">
                <a:moveTo>
                  <a:pt x="50431" y="3898"/>
                </a:moveTo>
                <a:lnTo>
                  <a:pt x="46545" y="0"/>
                </a:lnTo>
                <a:lnTo>
                  <a:pt x="25603" y="0"/>
                </a:lnTo>
                <a:lnTo>
                  <a:pt x="24828" y="0"/>
                </a:lnTo>
                <a:lnTo>
                  <a:pt x="3886" y="0"/>
                </a:lnTo>
                <a:lnTo>
                  <a:pt x="0" y="3886"/>
                </a:lnTo>
                <a:lnTo>
                  <a:pt x="0" y="21704"/>
                </a:lnTo>
                <a:lnTo>
                  <a:pt x="3886" y="25603"/>
                </a:lnTo>
                <a:lnTo>
                  <a:pt x="24828" y="25603"/>
                </a:lnTo>
                <a:lnTo>
                  <a:pt x="25603" y="25603"/>
                </a:lnTo>
                <a:lnTo>
                  <a:pt x="46545" y="25603"/>
                </a:lnTo>
                <a:lnTo>
                  <a:pt x="50431" y="21717"/>
                </a:lnTo>
                <a:lnTo>
                  <a:pt x="50431" y="3898"/>
                </a:lnTo>
                <a:close/>
              </a:path>
              <a:path w="224790" h="26034">
                <a:moveTo>
                  <a:pt x="100126" y="0"/>
                </a:moveTo>
                <a:lnTo>
                  <a:pt x="74523" y="0"/>
                </a:lnTo>
                <a:lnTo>
                  <a:pt x="74523" y="21717"/>
                </a:lnTo>
                <a:lnTo>
                  <a:pt x="78409" y="25603"/>
                </a:lnTo>
                <a:lnTo>
                  <a:pt x="96227" y="25603"/>
                </a:lnTo>
                <a:lnTo>
                  <a:pt x="100126" y="21717"/>
                </a:lnTo>
                <a:lnTo>
                  <a:pt x="100126" y="0"/>
                </a:lnTo>
                <a:close/>
              </a:path>
              <a:path w="224790" h="26034">
                <a:moveTo>
                  <a:pt x="174637" y="3886"/>
                </a:moveTo>
                <a:lnTo>
                  <a:pt x="170751" y="0"/>
                </a:lnTo>
                <a:lnTo>
                  <a:pt x="149809" y="0"/>
                </a:lnTo>
                <a:lnTo>
                  <a:pt x="149034" y="0"/>
                </a:lnTo>
                <a:lnTo>
                  <a:pt x="124206" y="0"/>
                </a:lnTo>
                <a:lnTo>
                  <a:pt x="124206" y="21717"/>
                </a:lnTo>
                <a:lnTo>
                  <a:pt x="128092" y="25603"/>
                </a:lnTo>
                <a:lnTo>
                  <a:pt x="149034" y="25603"/>
                </a:lnTo>
                <a:lnTo>
                  <a:pt x="149809" y="25603"/>
                </a:lnTo>
                <a:lnTo>
                  <a:pt x="174637" y="25603"/>
                </a:lnTo>
                <a:lnTo>
                  <a:pt x="174637" y="3886"/>
                </a:lnTo>
                <a:close/>
              </a:path>
              <a:path w="224790" h="26034">
                <a:moveTo>
                  <a:pt x="224320" y="3886"/>
                </a:moveTo>
                <a:lnTo>
                  <a:pt x="220433" y="0"/>
                </a:lnTo>
                <a:lnTo>
                  <a:pt x="202615" y="0"/>
                </a:lnTo>
                <a:lnTo>
                  <a:pt x="198716" y="3886"/>
                </a:lnTo>
                <a:lnTo>
                  <a:pt x="198716" y="25603"/>
                </a:lnTo>
                <a:lnTo>
                  <a:pt x="224320" y="25603"/>
                </a:lnTo>
                <a:lnTo>
                  <a:pt x="224320" y="38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03" name="object 103"/>
          <p:cNvSpPr/>
          <p:nvPr/>
        </p:nvSpPr>
        <p:spPr>
          <a:xfrm>
            <a:off x="9981101" y="1125591"/>
            <a:ext cx="173099" cy="22529"/>
          </a:xfrm>
          <a:custGeom>
            <a:avLst/>
            <a:gdLst/>
            <a:ahLst/>
            <a:cxnLst/>
            <a:rect l="l" t="t" r="r" b="b"/>
            <a:pathLst>
              <a:path w="200025" h="26034">
                <a:moveTo>
                  <a:pt x="25603" y="0"/>
                </a:moveTo>
                <a:lnTo>
                  <a:pt x="0" y="0"/>
                </a:lnTo>
                <a:lnTo>
                  <a:pt x="0" y="21717"/>
                </a:lnTo>
                <a:lnTo>
                  <a:pt x="3886" y="25603"/>
                </a:lnTo>
                <a:lnTo>
                  <a:pt x="21704" y="25603"/>
                </a:lnTo>
                <a:lnTo>
                  <a:pt x="25603" y="21717"/>
                </a:lnTo>
                <a:lnTo>
                  <a:pt x="25603" y="0"/>
                </a:lnTo>
                <a:close/>
              </a:path>
              <a:path w="200025" h="26034">
                <a:moveTo>
                  <a:pt x="199478" y="3886"/>
                </a:moveTo>
                <a:lnTo>
                  <a:pt x="195592" y="0"/>
                </a:lnTo>
                <a:lnTo>
                  <a:pt x="174637" y="0"/>
                </a:lnTo>
                <a:lnTo>
                  <a:pt x="173875" y="0"/>
                </a:lnTo>
                <a:lnTo>
                  <a:pt x="49669" y="0"/>
                </a:lnTo>
                <a:lnTo>
                  <a:pt x="49669" y="22110"/>
                </a:lnTo>
                <a:lnTo>
                  <a:pt x="46659" y="25095"/>
                </a:lnTo>
                <a:lnTo>
                  <a:pt x="42633" y="25095"/>
                </a:lnTo>
                <a:lnTo>
                  <a:pt x="42633" y="25603"/>
                </a:lnTo>
                <a:lnTo>
                  <a:pt x="199478" y="25603"/>
                </a:lnTo>
                <a:lnTo>
                  <a:pt x="199478" y="38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04" name="object 104"/>
          <p:cNvSpPr/>
          <p:nvPr/>
        </p:nvSpPr>
        <p:spPr>
          <a:xfrm>
            <a:off x="9701637" y="1147088"/>
            <a:ext cx="43962" cy="22529"/>
          </a:xfrm>
          <a:custGeom>
            <a:avLst/>
            <a:gdLst/>
            <a:ahLst/>
            <a:cxnLst/>
            <a:rect l="l" t="t" r="r" b="b"/>
            <a:pathLst>
              <a:path w="50800" h="26034">
                <a:moveTo>
                  <a:pt x="50431" y="3886"/>
                </a:moveTo>
                <a:lnTo>
                  <a:pt x="46545" y="0"/>
                </a:lnTo>
                <a:lnTo>
                  <a:pt x="25603" y="0"/>
                </a:lnTo>
                <a:lnTo>
                  <a:pt x="24828" y="0"/>
                </a:lnTo>
                <a:lnTo>
                  <a:pt x="3886" y="0"/>
                </a:lnTo>
                <a:lnTo>
                  <a:pt x="0" y="3886"/>
                </a:lnTo>
                <a:lnTo>
                  <a:pt x="0" y="25603"/>
                </a:lnTo>
                <a:lnTo>
                  <a:pt x="24828" y="25603"/>
                </a:lnTo>
                <a:lnTo>
                  <a:pt x="25603" y="25603"/>
                </a:lnTo>
                <a:lnTo>
                  <a:pt x="50431" y="25603"/>
                </a:lnTo>
                <a:lnTo>
                  <a:pt x="50431" y="38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05" name="object 105"/>
          <p:cNvSpPr/>
          <p:nvPr/>
        </p:nvSpPr>
        <p:spPr>
          <a:xfrm>
            <a:off x="9787615" y="1147077"/>
            <a:ext cx="173099" cy="22529"/>
          </a:xfrm>
          <a:custGeom>
            <a:avLst/>
            <a:gdLst/>
            <a:ahLst/>
            <a:cxnLst/>
            <a:rect l="l" t="t" r="r" b="b"/>
            <a:pathLst>
              <a:path w="200025" h="26034">
                <a:moveTo>
                  <a:pt x="25628" y="22339"/>
                </a:moveTo>
                <a:lnTo>
                  <a:pt x="25603" y="3251"/>
                </a:lnTo>
                <a:lnTo>
                  <a:pt x="22326" y="0"/>
                </a:lnTo>
                <a:lnTo>
                  <a:pt x="3276" y="0"/>
                </a:lnTo>
                <a:lnTo>
                  <a:pt x="0" y="3276"/>
                </a:lnTo>
                <a:lnTo>
                  <a:pt x="0" y="7327"/>
                </a:lnTo>
                <a:lnTo>
                  <a:pt x="0" y="22364"/>
                </a:lnTo>
                <a:lnTo>
                  <a:pt x="3276" y="25615"/>
                </a:lnTo>
                <a:lnTo>
                  <a:pt x="22377" y="25615"/>
                </a:lnTo>
                <a:lnTo>
                  <a:pt x="25628" y="22339"/>
                </a:lnTo>
                <a:close/>
              </a:path>
              <a:path w="200025" h="26034">
                <a:moveTo>
                  <a:pt x="75311" y="22339"/>
                </a:moveTo>
                <a:lnTo>
                  <a:pt x="75285" y="3251"/>
                </a:lnTo>
                <a:lnTo>
                  <a:pt x="72009" y="0"/>
                </a:lnTo>
                <a:lnTo>
                  <a:pt x="52959" y="0"/>
                </a:lnTo>
                <a:lnTo>
                  <a:pt x="49682" y="3276"/>
                </a:lnTo>
                <a:lnTo>
                  <a:pt x="49682" y="7327"/>
                </a:lnTo>
                <a:lnTo>
                  <a:pt x="49682" y="22364"/>
                </a:lnTo>
                <a:lnTo>
                  <a:pt x="52959" y="25615"/>
                </a:lnTo>
                <a:lnTo>
                  <a:pt x="72059" y="25615"/>
                </a:lnTo>
                <a:lnTo>
                  <a:pt x="75311" y="22339"/>
                </a:lnTo>
                <a:close/>
              </a:path>
              <a:path w="200025" h="26034">
                <a:moveTo>
                  <a:pt x="124980" y="12"/>
                </a:moveTo>
                <a:lnTo>
                  <a:pt x="99377" y="12"/>
                </a:lnTo>
                <a:lnTo>
                  <a:pt x="99377" y="21729"/>
                </a:lnTo>
                <a:lnTo>
                  <a:pt x="103263" y="25615"/>
                </a:lnTo>
                <a:lnTo>
                  <a:pt x="121081" y="25615"/>
                </a:lnTo>
                <a:lnTo>
                  <a:pt x="124980" y="21729"/>
                </a:lnTo>
                <a:lnTo>
                  <a:pt x="124980" y="12"/>
                </a:lnTo>
                <a:close/>
              </a:path>
              <a:path w="200025" h="26034">
                <a:moveTo>
                  <a:pt x="199491" y="3898"/>
                </a:moveTo>
                <a:lnTo>
                  <a:pt x="195605" y="12"/>
                </a:lnTo>
                <a:lnTo>
                  <a:pt x="174663" y="12"/>
                </a:lnTo>
                <a:lnTo>
                  <a:pt x="173888" y="12"/>
                </a:lnTo>
                <a:lnTo>
                  <a:pt x="149059" y="12"/>
                </a:lnTo>
                <a:lnTo>
                  <a:pt x="149059" y="21729"/>
                </a:lnTo>
                <a:lnTo>
                  <a:pt x="152946" y="25615"/>
                </a:lnTo>
                <a:lnTo>
                  <a:pt x="173888" y="25615"/>
                </a:lnTo>
                <a:lnTo>
                  <a:pt x="174663" y="25615"/>
                </a:lnTo>
                <a:lnTo>
                  <a:pt x="199491" y="25615"/>
                </a:lnTo>
                <a:lnTo>
                  <a:pt x="199491" y="38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06" name="object 106"/>
          <p:cNvSpPr/>
          <p:nvPr/>
        </p:nvSpPr>
        <p:spPr>
          <a:xfrm>
            <a:off x="10002598" y="1147077"/>
            <a:ext cx="194530" cy="22529"/>
          </a:xfrm>
          <a:custGeom>
            <a:avLst/>
            <a:gdLst/>
            <a:ahLst/>
            <a:cxnLst/>
            <a:rect l="l" t="t" r="r" b="b"/>
            <a:pathLst>
              <a:path w="224790" h="26034">
                <a:moveTo>
                  <a:pt x="50419" y="12"/>
                </a:moveTo>
                <a:lnTo>
                  <a:pt x="25603" y="12"/>
                </a:lnTo>
                <a:lnTo>
                  <a:pt x="24828" y="12"/>
                </a:lnTo>
                <a:lnTo>
                  <a:pt x="3886" y="12"/>
                </a:lnTo>
                <a:lnTo>
                  <a:pt x="0" y="3898"/>
                </a:lnTo>
                <a:lnTo>
                  <a:pt x="0" y="25615"/>
                </a:lnTo>
                <a:lnTo>
                  <a:pt x="24828" y="25615"/>
                </a:lnTo>
                <a:lnTo>
                  <a:pt x="25603" y="25615"/>
                </a:lnTo>
                <a:lnTo>
                  <a:pt x="50419" y="25615"/>
                </a:lnTo>
                <a:lnTo>
                  <a:pt x="50419" y="12"/>
                </a:lnTo>
                <a:close/>
              </a:path>
              <a:path w="224790" h="26034">
                <a:moveTo>
                  <a:pt x="174637" y="12"/>
                </a:moveTo>
                <a:lnTo>
                  <a:pt x="174637" y="12"/>
                </a:lnTo>
                <a:lnTo>
                  <a:pt x="74510" y="12"/>
                </a:lnTo>
                <a:lnTo>
                  <a:pt x="74510" y="25615"/>
                </a:lnTo>
                <a:lnTo>
                  <a:pt x="170751" y="25615"/>
                </a:lnTo>
                <a:lnTo>
                  <a:pt x="174637" y="21729"/>
                </a:lnTo>
                <a:lnTo>
                  <a:pt x="174637" y="12"/>
                </a:lnTo>
                <a:close/>
              </a:path>
              <a:path w="224790" h="26034">
                <a:moveTo>
                  <a:pt x="224345" y="22339"/>
                </a:moveTo>
                <a:lnTo>
                  <a:pt x="224320" y="3251"/>
                </a:lnTo>
                <a:lnTo>
                  <a:pt x="221043" y="0"/>
                </a:lnTo>
                <a:lnTo>
                  <a:pt x="201993" y="0"/>
                </a:lnTo>
                <a:lnTo>
                  <a:pt x="198716" y="3276"/>
                </a:lnTo>
                <a:lnTo>
                  <a:pt x="198716" y="7327"/>
                </a:lnTo>
                <a:lnTo>
                  <a:pt x="198716" y="22364"/>
                </a:lnTo>
                <a:lnTo>
                  <a:pt x="201993" y="25615"/>
                </a:lnTo>
                <a:lnTo>
                  <a:pt x="221094" y="25615"/>
                </a:lnTo>
                <a:lnTo>
                  <a:pt x="224345" y="223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07" name="object 107"/>
          <p:cNvSpPr/>
          <p:nvPr/>
        </p:nvSpPr>
        <p:spPr>
          <a:xfrm>
            <a:off x="9695538" y="1168585"/>
            <a:ext cx="71438" cy="22529"/>
          </a:xfrm>
          <a:custGeom>
            <a:avLst/>
            <a:gdLst/>
            <a:ahLst/>
            <a:cxnLst/>
            <a:rect l="l" t="t" r="r" b="b"/>
            <a:pathLst>
              <a:path w="82550" h="26034">
                <a:moveTo>
                  <a:pt x="82334" y="3886"/>
                </a:moveTo>
                <a:lnTo>
                  <a:pt x="78447" y="0"/>
                </a:lnTo>
                <a:lnTo>
                  <a:pt x="57480" y="0"/>
                </a:lnTo>
                <a:lnTo>
                  <a:pt x="56730" y="0"/>
                </a:lnTo>
                <a:lnTo>
                  <a:pt x="32639" y="0"/>
                </a:lnTo>
                <a:lnTo>
                  <a:pt x="31877" y="0"/>
                </a:lnTo>
                <a:lnTo>
                  <a:pt x="7035" y="0"/>
                </a:lnTo>
                <a:lnTo>
                  <a:pt x="7035" y="22110"/>
                </a:lnTo>
                <a:lnTo>
                  <a:pt x="4025" y="25095"/>
                </a:lnTo>
                <a:lnTo>
                  <a:pt x="0" y="25095"/>
                </a:lnTo>
                <a:lnTo>
                  <a:pt x="0" y="25603"/>
                </a:lnTo>
                <a:lnTo>
                  <a:pt x="82334" y="25603"/>
                </a:lnTo>
                <a:lnTo>
                  <a:pt x="82334" y="38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08" name="object 108"/>
          <p:cNvSpPr/>
          <p:nvPr/>
        </p:nvSpPr>
        <p:spPr>
          <a:xfrm>
            <a:off x="9895102" y="1168585"/>
            <a:ext cx="280255" cy="22529"/>
          </a:xfrm>
          <a:custGeom>
            <a:avLst/>
            <a:gdLst/>
            <a:ahLst/>
            <a:cxnLst/>
            <a:rect l="l" t="t" r="r" b="b"/>
            <a:pathLst>
              <a:path w="323850" h="26034">
                <a:moveTo>
                  <a:pt x="25628" y="22339"/>
                </a:moveTo>
                <a:lnTo>
                  <a:pt x="25603" y="3251"/>
                </a:lnTo>
                <a:lnTo>
                  <a:pt x="22326" y="0"/>
                </a:lnTo>
                <a:lnTo>
                  <a:pt x="3276" y="0"/>
                </a:lnTo>
                <a:lnTo>
                  <a:pt x="0" y="3276"/>
                </a:lnTo>
                <a:lnTo>
                  <a:pt x="0" y="7327"/>
                </a:lnTo>
                <a:lnTo>
                  <a:pt x="0" y="22364"/>
                </a:lnTo>
                <a:lnTo>
                  <a:pt x="3276" y="25615"/>
                </a:lnTo>
                <a:lnTo>
                  <a:pt x="22377" y="25615"/>
                </a:lnTo>
                <a:lnTo>
                  <a:pt x="25628" y="22339"/>
                </a:lnTo>
                <a:close/>
              </a:path>
              <a:path w="323850" h="26034">
                <a:moveTo>
                  <a:pt x="100126" y="3886"/>
                </a:moveTo>
                <a:lnTo>
                  <a:pt x="96240" y="0"/>
                </a:lnTo>
                <a:lnTo>
                  <a:pt x="75298" y="0"/>
                </a:lnTo>
                <a:lnTo>
                  <a:pt x="74523" y="0"/>
                </a:lnTo>
                <a:lnTo>
                  <a:pt x="49695" y="0"/>
                </a:lnTo>
                <a:lnTo>
                  <a:pt x="49695" y="21717"/>
                </a:lnTo>
                <a:lnTo>
                  <a:pt x="53581" y="25603"/>
                </a:lnTo>
                <a:lnTo>
                  <a:pt x="74523" y="25603"/>
                </a:lnTo>
                <a:lnTo>
                  <a:pt x="75298" y="25603"/>
                </a:lnTo>
                <a:lnTo>
                  <a:pt x="100126" y="25603"/>
                </a:lnTo>
                <a:lnTo>
                  <a:pt x="100126" y="3886"/>
                </a:lnTo>
                <a:close/>
              </a:path>
              <a:path w="323850" h="26034">
                <a:moveTo>
                  <a:pt x="174650" y="0"/>
                </a:moveTo>
                <a:lnTo>
                  <a:pt x="149809" y="0"/>
                </a:lnTo>
                <a:lnTo>
                  <a:pt x="149047" y="0"/>
                </a:lnTo>
                <a:lnTo>
                  <a:pt x="124206" y="0"/>
                </a:lnTo>
                <a:lnTo>
                  <a:pt x="124206" y="22110"/>
                </a:lnTo>
                <a:lnTo>
                  <a:pt x="121196" y="25095"/>
                </a:lnTo>
                <a:lnTo>
                  <a:pt x="117170" y="25095"/>
                </a:lnTo>
                <a:lnTo>
                  <a:pt x="117170" y="25603"/>
                </a:lnTo>
                <a:lnTo>
                  <a:pt x="170764" y="25603"/>
                </a:lnTo>
                <a:lnTo>
                  <a:pt x="174650" y="21717"/>
                </a:lnTo>
                <a:lnTo>
                  <a:pt x="174650" y="0"/>
                </a:lnTo>
                <a:close/>
              </a:path>
              <a:path w="323850" h="26034">
                <a:moveTo>
                  <a:pt x="274015" y="0"/>
                </a:moveTo>
                <a:lnTo>
                  <a:pt x="274015" y="0"/>
                </a:lnTo>
                <a:lnTo>
                  <a:pt x="198742" y="0"/>
                </a:lnTo>
                <a:lnTo>
                  <a:pt x="198742" y="21717"/>
                </a:lnTo>
                <a:lnTo>
                  <a:pt x="202628" y="25603"/>
                </a:lnTo>
                <a:lnTo>
                  <a:pt x="223570" y="25603"/>
                </a:lnTo>
                <a:lnTo>
                  <a:pt x="224345" y="25603"/>
                </a:lnTo>
                <a:lnTo>
                  <a:pt x="248412" y="25603"/>
                </a:lnTo>
                <a:lnTo>
                  <a:pt x="249174" y="25603"/>
                </a:lnTo>
                <a:lnTo>
                  <a:pt x="270129" y="25603"/>
                </a:lnTo>
                <a:lnTo>
                  <a:pt x="274015" y="21717"/>
                </a:lnTo>
                <a:lnTo>
                  <a:pt x="274015" y="0"/>
                </a:lnTo>
                <a:close/>
              </a:path>
              <a:path w="323850" h="26034">
                <a:moveTo>
                  <a:pt x="323723" y="22339"/>
                </a:moveTo>
                <a:lnTo>
                  <a:pt x="323697" y="3251"/>
                </a:lnTo>
                <a:lnTo>
                  <a:pt x="320421" y="0"/>
                </a:lnTo>
                <a:lnTo>
                  <a:pt x="301371" y="0"/>
                </a:lnTo>
                <a:lnTo>
                  <a:pt x="298094" y="3276"/>
                </a:lnTo>
                <a:lnTo>
                  <a:pt x="298094" y="7327"/>
                </a:lnTo>
                <a:lnTo>
                  <a:pt x="298094" y="22364"/>
                </a:lnTo>
                <a:lnTo>
                  <a:pt x="301371" y="25615"/>
                </a:lnTo>
                <a:lnTo>
                  <a:pt x="320471" y="25615"/>
                </a:lnTo>
                <a:lnTo>
                  <a:pt x="323723" y="223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09" name="object 109"/>
          <p:cNvSpPr/>
          <p:nvPr/>
        </p:nvSpPr>
        <p:spPr>
          <a:xfrm>
            <a:off x="9680140" y="1190082"/>
            <a:ext cx="173099" cy="22529"/>
          </a:xfrm>
          <a:custGeom>
            <a:avLst/>
            <a:gdLst/>
            <a:ahLst/>
            <a:cxnLst/>
            <a:rect l="l" t="t" r="r" b="b"/>
            <a:pathLst>
              <a:path w="200025" h="26034">
                <a:moveTo>
                  <a:pt x="149796" y="3911"/>
                </a:moveTo>
                <a:lnTo>
                  <a:pt x="145897" y="12"/>
                </a:lnTo>
                <a:lnTo>
                  <a:pt x="124942" y="12"/>
                </a:lnTo>
                <a:lnTo>
                  <a:pt x="124193" y="12"/>
                </a:lnTo>
                <a:lnTo>
                  <a:pt x="25603" y="12"/>
                </a:lnTo>
                <a:lnTo>
                  <a:pt x="3886" y="0"/>
                </a:lnTo>
                <a:lnTo>
                  <a:pt x="0" y="3886"/>
                </a:lnTo>
                <a:lnTo>
                  <a:pt x="0" y="21704"/>
                </a:lnTo>
                <a:lnTo>
                  <a:pt x="3886" y="25603"/>
                </a:lnTo>
                <a:lnTo>
                  <a:pt x="24828" y="25603"/>
                </a:lnTo>
                <a:lnTo>
                  <a:pt x="25603" y="25603"/>
                </a:lnTo>
                <a:lnTo>
                  <a:pt x="124193" y="25603"/>
                </a:lnTo>
                <a:lnTo>
                  <a:pt x="145897" y="25615"/>
                </a:lnTo>
                <a:lnTo>
                  <a:pt x="149796" y="21729"/>
                </a:lnTo>
                <a:lnTo>
                  <a:pt x="149796" y="3911"/>
                </a:lnTo>
                <a:close/>
              </a:path>
              <a:path w="200025" h="26034">
                <a:moveTo>
                  <a:pt x="199478" y="3886"/>
                </a:moveTo>
                <a:lnTo>
                  <a:pt x="195592" y="0"/>
                </a:lnTo>
                <a:lnTo>
                  <a:pt x="177774" y="0"/>
                </a:lnTo>
                <a:lnTo>
                  <a:pt x="173875" y="3886"/>
                </a:lnTo>
                <a:lnTo>
                  <a:pt x="173875" y="25603"/>
                </a:lnTo>
                <a:lnTo>
                  <a:pt x="199478" y="25603"/>
                </a:lnTo>
                <a:lnTo>
                  <a:pt x="199478" y="38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10" name="object 110"/>
          <p:cNvSpPr/>
          <p:nvPr/>
        </p:nvSpPr>
        <p:spPr>
          <a:xfrm>
            <a:off x="9959593" y="1190082"/>
            <a:ext cx="108255" cy="22529"/>
          </a:xfrm>
          <a:custGeom>
            <a:avLst/>
            <a:gdLst/>
            <a:ahLst/>
            <a:cxnLst/>
            <a:rect l="l" t="t" r="r" b="b"/>
            <a:pathLst>
              <a:path w="125095" h="26034">
                <a:moveTo>
                  <a:pt x="75285" y="12"/>
                </a:moveTo>
                <a:lnTo>
                  <a:pt x="75285" y="12"/>
                </a:lnTo>
                <a:lnTo>
                  <a:pt x="0" y="12"/>
                </a:lnTo>
                <a:lnTo>
                  <a:pt x="0" y="25603"/>
                </a:lnTo>
                <a:lnTo>
                  <a:pt x="75285" y="25603"/>
                </a:lnTo>
                <a:lnTo>
                  <a:pt x="75285" y="12"/>
                </a:lnTo>
                <a:close/>
              </a:path>
              <a:path w="125095" h="26034">
                <a:moveTo>
                  <a:pt x="124968" y="3886"/>
                </a:moveTo>
                <a:lnTo>
                  <a:pt x="121081" y="0"/>
                </a:lnTo>
                <a:lnTo>
                  <a:pt x="103263" y="0"/>
                </a:lnTo>
                <a:lnTo>
                  <a:pt x="99364" y="3886"/>
                </a:lnTo>
                <a:lnTo>
                  <a:pt x="99364" y="22123"/>
                </a:lnTo>
                <a:lnTo>
                  <a:pt x="96354" y="25107"/>
                </a:lnTo>
                <a:lnTo>
                  <a:pt x="92329" y="25107"/>
                </a:lnTo>
                <a:lnTo>
                  <a:pt x="92329" y="25615"/>
                </a:lnTo>
                <a:lnTo>
                  <a:pt x="100139" y="25615"/>
                </a:lnTo>
                <a:lnTo>
                  <a:pt x="124968" y="25603"/>
                </a:lnTo>
                <a:lnTo>
                  <a:pt x="124968" y="38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11" name="object 111"/>
          <p:cNvSpPr/>
          <p:nvPr/>
        </p:nvSpPr>
        <p:spPr>
          <a:xfrm>
            <a:off x="9830621" y="1211579"/>
            <a:ext cx="237392" cy="22529"/>
          </a:xfrm>
          <a:custGeom>
            <a:avLst/>
            <a:gdLst/>
            <a:ahLst/>
            <a:cxnLst/>
            <a:rect l="l" t="t" r="r" b="b"/>
            <a:pathLst>
              <a:path w="274320" h="26034">
                <a:moveTo>
                  <a:pt x="50431" y="3911"/>
                </a:moveTo>
                <a:lnTo>
                  <a:pt x="46545" y="12"/>
                </a:lnTo>
                <a:lnTo>
                  <a:pt x="25603" y="12"/>
                </a:lnTo>
                <a:lnTo>
                  <a:pt x="24828" y="12"/>
                </a:lnTo>
                <a:lnTo>
                  <a:pt x="0" y="12"/>
                </a:lnTo>
                <a:lnTo>
                  <a:pt x="0" y="21729"/>
                </a:lnTo>
                <a:lnTo>
                  <a:pt x="3898" y="25615"/>
                </a:lnTo>
                <a:lnTo>
                  <a:pt x="24828" y="25615"/>
                </a:lnTo>
                <a:lnTo>
                  <a:pt x="25603" y="25615"/>
                </a:lnTo>
                <a:lnTo>
                  <a:pt x="46545" y="25615"/>
                </a:lnTo>
                <a:lnTo>
                  <a:pt x="50431" y="21729"/>
                </a:lnTo>
                <a:lnTo>
                  <a:pt x="50431" y="3911"/>
                </a:lnTo>
                <a:close/>
              </a:path>
              <a:path w="274320" h="26034">
                <a:moveTo>
                  <a:pt x="274002" y="12"/>
                </a:moveTo>
                <a:lnTo>
                  <a:pt x="274002" y="12"/>
                </a:lnTo>
                <a:lnTo>
                  <a:pt x="100126" y="12"/>
                </a:lnTo>
                <a:lnTo>
                  <a:pt x="78409" y="0"/>
                </a:lnTo>
                <a:lnTo>
                  <a:pt x="74523" y="3886"/>
                </a:lnTo>
                <a:lnTo>
                  <a:pt x="74523" y="21704"/>
                </a:lnTo>
                <a:lnTo>
                  <a:pt x="78409" y="25603"/>
                </a:lnTo>
                <a:lnTo>
                  <a:pt x="99352" y="25603"/>
                </a:lnTo>
                <a:lnTo>
                  <a:pt x="99352" y="25615"/>
                </a:lnTo>
                <a:lnTo>
                  <a:pt x="270116" y="25615"/>
                </a:lnTo>
                <a:lnTo>
                  <a:pt x="274002" y="21729"/>
                </a:lnTo>
                <a:lnTo>
                  <a:pt x="274002" y="1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12" name="object 112"/>
          <p:cNvSpPr/>
          <p:nvPr/>
        </p:nvSpPr>
        <p:spPr>
          <a:xfrm>
            <a:off x="10131570" y="1211580"/>
            <a:ext cx="22529" cy="22529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2326" y="0"/>
                </a:moveTo>
                <a:lnTo>
                  <a:pt x="3276" y="0"/>
                </a:lnTo>
                <a:lnTo>
                  <a:pt x="0" y="3276"/>
                </a:lnTo>
                <a:lnTo>
                  <a:pt x="0" y="7327"/>
                </a:lnTo>
                <a:lnTo>
                  <a:pt x="0" y="22364"/>
                </a:lnTo>
                <a:lnTo>
                  <a:pt x="3276" y="25615"/>
                </a:lnTo>
                <a:lnTo>
                  <a:pt x="22377" y="25615"/>
                </a:lnTo>
                <a:lnTo>
                  <a:pt x="25628" y="22339"/>
                </a:lnTo>
                <a:lnTo>
                  <a:pt x="25603" y="3251"/>
                </a:lnTo>
                <a:lnTo>
                  <a:pt x="2232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13" name="object 113"/>
          <p:cNvSpPr/>
          <p:nvPr/>
        </p:nvSpPr>
        <p:spPr>
          <a:xfrm>
            <a:off x="10196062" y="1211580"/>
            <a:ext cx="22529" cy="22529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2326" y="0"/>
                </a:moveTo>
                <a:lnTo>
                  <a:pt x="3276" y="0"/>
                </a:lnTo>
                <a:lnTo>
                  <a:pt x="0" y="3276"/>
                </a:lnTo>
                <a:lnTo>
                  <a:pt x="0" y="7327"/>
                </a:lnTo>
                <a:lnTo>
                  <a:pt x="0" y="22364"/>
                </a:lnTo>
                <a:lnTo>
                  <a:pt x="3276" y="25615"/>
                </a:lnTo>
                <a:lnTo>
                  <a:pt x="22377" y="25615"/>
                </a:lnTo>
                <a:lnTo>
                  <a:pt x="25628" y="22339"/>
                </a:lnTo>
                <a:lnTo>
                  <a:pt x="25603" y="3251"/>
                </a:lnTo>
                <a:lnTo>
                  <a:pt x="2232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pic>
        <p:nvPicPr>
          <p:cNvPr id="114" name="object 1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08162" y="523669"/>
            <a:ext cx="155129" cy="155129"/>
          </a:xfrm>
          <a:prstGeom prst="rect">
            <a:avLst/>
          </a:prstGeom>
        </p:spPr>
      </p:pic>
      <p:sp>
        <p:nvSpPr>
          <p:cNvPr id="115" name="object 115"/>
          <p:cNvSpPr/>
          <p:nvPr/>
        </p:nvSpPr>
        <p:spPr>
          <a:xfrm>
            <a:off x="10061320" y="523670"/>
            <a:ext cx="155514" cy="155514"/>
          </a:xfrm>
          <a:custGeom>
            <a:avLst/>
            <a:gdLst/>
            <a:ahLst/>
            <a:cxnLst/>
            <a:rect l="l" t="t" r="r" b="b"/>
            <a:pathLst>
              <a:path w="179704" h="179704">
                <a:moveTo>
                  <a:pt x="117119" y="0"/>
                </a:moveTo>
                <a:lnTo>
                  <a:pt x="62141" y="0"/>
                </a:lnTo>
                <a:lnTo>
                  <a:pt x="31257" y="2651"/>
                </a:lnTo>
                <a:lnTo>
                  <a:pt x="12249" y="12249"/>
                </a:lnTo>
                <a:lnTo>
                  <a:pt x="2651" y="31257"/>
                </a:lnTo>
                <a:lnTo>
                  <a:pt x="0" y="62141"/>
                </a:lnTo>
                <a:lnTo>
                  <a:pt x="0" y="117119"/>
                </a:lnTo>
                <a:lnTo>
                  <a:pt x="2545" y="146773"/>
                </a:lnTo>
                <a:lnTo>
                  <a:pt x="2651" y="148003"/>
                </a:lnTo>
                <a:lnTo>
                  <a:pt x="12249" y="167011"/>
                </a:lnTo>
                <a:lnTo>
                  <a:pt x="31257" y="176608"/>
                </a:lnTo>
                <a:lnTo>
                  <a:pt x="62141" y="179260"/>
                </a:lnTo>
                <a:lnTo>
                  <a:pt x="117119" y="179260"/>
                </a:lnTo>
                <a:lnTo>
                  <a:pt x="148003" y="176608"/>
                </a:lnTo>
                <a:lnTo>
                  <a:pt x="167011" y="167011"/>
                </a:lnTo>
                <a:lnTo>
                  <a:pt x="173754" y="153657"/>
                </a:lnTo>
                <a:lnTo>
                  <a:pt x="62141" y="153657"/>
                </a:lnTo>
                <a:lnTo>
                  <a:pt x="47083" y="153115"/>
                </a:lnTo>
                <a:lnTo>
                  <a:pt x="25603" y="117119"/>
                </a:lnTo>
                <a:lnTo>
                  <a:pt x="25603" y="62141"/>
                </a:lnTo>
                <a:lnTo>
                  <a:pt x="47083" y="26156"/>
                </a:lnTo>
                <a:lnTo>
                  <a:pt x="62141" y="25615"/>
                </a:lnTo>
                <a:lnTo>
                  <a:pt x="173760" y="25615"/>
                </a:lnTo>
                <a:lnTo>
                  <a:pt x="167011" y="12249"/>
                </a:lnTo>
                <a:lnTo>
                  <a:pt x="148003" y="2651"/>
                </a:lnTo>
                <a:lnTo>
                  <a:pt x="117119" y="0"/>
                </a:lnTo>
                <a:close/>
              </a:path>
              <a:path w="179704" h="179704">
                <a:moveTo>
                  <a:pt x="173760" y="25615"/>
                </a:moveTo>
                <a:lnTo>
                  <a:pt x="117119" y="25615"/>
                </a:lnTo>
                <a:lnTo>
                  <a:pt x="132176" y="26156"/>
                </a:lnTo>
                <a:lnTo>
                  <a:pt x="141624" y="27451"/>
                </a:lnTo>
                <a:lnTo>
                  <a:pt x="153657" y="62141"/>
                </a:lnTo>
                <a:lnTo>
                  <a:pt x="153657" y="117119"/>
                </a:lnTo>
                <a:lnTo>
                  <a:pt x="132176" y="153115"/>
                </a:lnTo>
                <a:lnTo>
                  <a:pt x="117119" y="153657"/>
                </a:lnTo>
                <a:lnTo>
                  <a:pt x="173754" y="153657"/>
                </a:lnTo>
                <a:lnTo>
                  <a:pt x="176608" y="148003"/>
                </a:lnTo>
                <a:lnTo>
                  <a:pt x="179260" y="117119"/>
                </a:lnTo>
                <a:lnTo>
                  <a:pt x="179260" y="62141"/>
                </a:lnTo>
                <a:lnTo>
                  <a:pt x="176715" y="32494"/>
                </a:lnTo>
                <a:lnTo>
                  <a:pt x="176608" y="31257"/>
                </a:lnTo>
                <a:lnTo>
                  <a:pt x="173760" y="25615"/>
                </a:lnTo>
                <a:close/>
              </a:path>
              <a:path w="179704" h="179704">
                <a:moveTo>
                  <a:pt x="101409" y="51219"/>
                </a:moveTo>
                <a:lnTo>
                  <a:pt x="77851" y="51219"/>
                </a:lnTo>
                <a:lnTo>
                  <a:pt x="64613" y="52356"/>
                </a:lnTo>
                <a:lnTo>
                  <a:pt x="56467" y="56472"/>
                </a:lnTo>
                <a:lnTo>
                  <a:pt x="52354" y="64618"/>
                </a:lnTo>
                <a:lnTo>
                  <a:pt x="51219" y="77851"/>
                </a:lnTo>
                <a:lnTo>
                  <a:pt x="51219" y="101409"/>
                </a:lnTo>
                <a:lnTo>
                  <a:pt x="52354" y="114646"/>
                </a:lnTo>
                <a:lnTo>
                  <a:pt x="56467" y="122793"/>
                </a:lnTo>
                <a:lnTo>
                  <a:pt x="64613" y="126905"/>
                </a:lnTo>
                <a:lnTo>
                  <a:pt x="77851" y="128041"/>
                </a:lnTo>
                <a:lnTo>
                  <a:pt x="101409" y="128041"/>
                </a:lnTo>
                <a:lnTo>
                  <a:pt x="114646" y="126905"/>
                </a:lnTo>
                <a:lnTo>
                  <a:pt x="122793" y="122793"/>
                </a:lnTo>
                <a:lnTo>
                  <a:pt x="126905" y="114646"/>
                </a:lnTo>
                <a:lnTo>
                  <a:pt x="128041" y="101409"/>
                </a:lnTo>
                <a:lnTo>
                  <a:pt x="128041" y="77851"/>
                </a:lnTo>
                <a:lnTo>
                  <a:pt x="126905" y="64618"/>
                </a:lnTo>
                <a:lnTo>
                  <a:pt x="122793" y="56472"/>
                </a:lnTo>
                <a:lnTo>
                  <a:pt x="114646" y="52356"/>
                </a:lnTo>
                <a:lnTo>
                  <a:pt x="101409" y="512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16" name="object 116"/>
          <p:cNvSpPr/>
          <p:nvPr/>
        </p:nvSpPr>
        <p:spPr>
          <a:xfrm>
            <a:off x="9508163" y="1076838"/>
            <a:ext cx="155514" cy="155514"/>
          </a:xfrm>
          <a:custGeom>
            <a:avLst/>
            <a:gdLst/>
            <a:ahLst/>
            <a:cxnLst/>
            <a:rect l="l" t="t" r="r" b="b"/>
            <a:pathLst>
              <a:path w="179704" h="179705">
                <a:moveTo>
                  <a:pt x="117119" y="0"/>
                </a:moveTo>
                <a:lnTo>
                  <a:pt x="62141" y="0"/>
                </a:lnTo>
                <a:lnTo>
                  <a:pt x="31257" y="2651"/>
                </a:lnTo>
                <a:lnTo>
                  <a:pt x="12249" y="12249"/>
                </a:lnTo>
                <a:lnTo>
                  <a:pt x="2651" y="31257"/>
                </a:lnTo>
                <a:lnTo>
                  <a:pt x="0" y="62141"/>
                </a:lnTo>
                <a:lnTo>
                  <a:pt x="0" y="117119"/>
                </a:lnTo>
                <a:lnTo>
                  <a:pt x="12249" y="167011"/>
                </a:lnTo>
                <a:lnTo>
                  <a:pt x="62141" y="179260"/>
                </a:lnTo>
                <a:lnTo>
                  <a:pt x="117119" y="179260"/>
                </a:lnTo>
                <a:lnTo>
                  <a:pt x="148003" y="176608"/>
                </a:lnTo>
                <a:lnTo>
                  <a:pt x="167011" y="167011"/>
                </a:lnTo>
                <a:lnTo>
                  <a:pt x="173754" y="153657"/>
                </a:lnTo>
                <a:lnTo>
                  <a:pt x="62141" y="153657"/>
                </a:lnTo>
                <a:lnTo>
                  <a:pt x="47083" y="153115"/>
                </a:lnTo>
                <a:lnTo>
                  <a:pt x="25603" y="117119"/>
                </a:lnTo>
                <a:lnTo>
                  <a:pt x="25603" y="62141"/>
                </a:lnTo>
                <a:lnTo>
                  <a:pt x="47083" y="26145"/>
                </a:lnTo>
                <a:lnTo>
                  <a:pt x="62141" y="25603"/>
                </a:lnTo>
                <a:lnTo>
                  <a:pt x="173754" y="25603"/>
                </a:lnTo>
                <a:lnTo>
                  <a:pt x="167011" y="12249"/>
                </a:lnTo>
                <a:lnTo>
                  <a:pt x="148003" y="2651"/>
                </a:lnTo>
                <a:lnTo>
                  <a:pt x="117119" y="0"/>
                </a:lnTo>
                <a:close/>
              </a:path>
              <a:path w="179704" h="179705">
                <a:moveTo>
                  <a:pt x="173754" y="25603"/>
                </a:moveTo>
                <a:lnTo>
                  <a:pt x="117119" y="25603"/>
                </a:lnTo>
                <a:lnTo>
                  <a:pt x="132176" y="26145"/>
                </a:lnTo>
                <a:lnTo>
                  <a:pt x="141624" y="27444"/>
                </a:lnTo>
                <a:lnTo>
                  <a:pt x="153657" y="62141"/>
                </a:lnTo>
                <a:lnTo>
                  <a:pt x="153657" y="117119"/>
                </a:lnTo>
                <a:lnTo>
                  <a:pt x="132176" y="153115"/>
                </a:lnTo>
                <a:lnTo>
                  <a:pt x="117119" y="153657"/>
                </a:lnTo>
                <a:lnTo>
                  <a:pt x="173754" y="153657"/>
                </a:lnTo>
                <a:lnTo>
                  <a:pt x="176608" y="148003"/>
                </a:lnTo>
                <a:lnTo>
                  <a:pt x="179260" y="117119"/>
                </a:lnTo>
                <a:lnTo>
                  <a:pt x="179260" y="62141"/>
                </a:lnTo>
                <a:lnTo>
                  <a:pt x="176715" y="32494"/>
                </a:lnTo>
                <a:lnTo>
                  <a:pt x="176608" y="31257"/>
                </a:lnTo>
                <a:lnTo>
                  <a:pt x="173754" y="25603"/>
                </a:lnTo>
                <a:close/>
              </a:path>
              <a:path w="179704" h="179705">
                <a:moveTo>
                  <a:pt x="101409" y="51219"/>
                </a:moveTo>
                <a:lnTo>
                  <a:pt x="77851" y="51219"/>
                </a:lnTo>
                <a:lnTo>
                  <a:pt x="64613" y="52354"/>
                </a:lnTo>
                <a:lnTo>
                  <a:pt x="56467" y="56467"/>
                </a:lnTo>
                <a:lnTo>
                  <a:pt x="52354" y="64613"/>
                </a:lnTo>
                <a:lnTo>
                  <a:pt x="51219" y="77851"/>
                </a:lnTo>
                <a:lnTo>
                  <a:pt x="51219" y="101409"/>
                </a:lnTo>
                <a:lnTo>
                  <a:pt x="52354" y="114646"/>
                </a:lnTo>
                <a:lnTo>
                  <a:pt x="56467" y="122793"/>
                </a:lnTo>
                <a:lnTo>
                  <a:pt x="64613" y="126905"/>
                </a:lnTo>
                <a:lnTo>
                  <a:pt x="77851" y="128041"/>
                </a:lnTo>
                <a:lnTo>
                  <a:pt x="101409" y="128041"/>
                </a:lnTo>
                <a:lnTo>
                  <a:pt x="114646" y="126905"/>
                </a:lnTo>
                <a:lnTo>
                  <a:pt x="122793" y="122793"/>
                </a:lnTo>
                <a:lnTo>
                  <a:pt x="126905" y="114646"/>
                </a:lnTo>
                <a:lnTo>
                  <a:pt x="128041" y="101409"/>
                </a:lnTo>
                <a:lnTo>
                  <a:pt x="128041" y="77851"/>
                </a:lnTo>
                <a:lnTo>
                  <a:pt x="126905" y="64613"/>
                </a:lnTo>
                <a:lnTo>
                  <a:pt x="122793" y="56467"/>
                </a:lnTo>
                <a:lnTo>
                  <a:pt x="114646" y="52354"/>
                </a:lnTo>
                <a:lnTo>
                  <a:pt x="101409" y="512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17" name="object 117"/>
          <p:cNvSpPr/>
          <p:nvPr/>
        </p:nvSpPr>
        <p:spPr>
          <a:xfrm>
            <a:off x="4392100" y="457441"/>
            <a:ext cx="3887299" cy="326964"/>
          </a:xfrm>
          <a:custGeom>
            <a:avLst/>
            <a:gdLst/>
            <a:ahLst/>
            <a:cxnLst/>
            <a:rect l="l" t="t" r="r" b="b"/>
            <a:pathLst>
              <a:path w="4491990" h="377825">
                <a:moveTo>
                  <a:pt x="4267111" y="0"/>
                </a:moveTo>
                <a:lnTo>
                  <a:pt x="4178541" y="0"/>
                </a:lnTo>
                <a:lnTo>
                  <a:pt x="4285094" y="148793"/>
                </a:lnTo>
                <a:lnTo>
                  <a:pt x="4167759" y="314680"/>
                </a:lnTo>
                <a:lnTo>
                  <a:pt x="4256773" y="314680"/>
                </a:lnTo>
                <a:lnTo>
                  <a:pt x="4329595" y="204990"/>
                </a:lnTo>
                <a:lnTo>
                  <a:pt x="4413845" y="204990"/>
                </a:lnTo>
                <a:lnTo>
                  <a:pt x="4374095" y="148793"/>
                </a:lnTo>
                <a:lnTo>
                  <a:pt x="4414007" y="93052"/>
                </a:lnTo>
                <a:lnTo>
                  <a:pt x="4329595" y="93052"/>
                </a:lnTo>
                <a:lnTo>
                  <a:pt x="4267111" y="0"/>
                </a:lnTo>
                <a:close/>
              </a:path>
              <a:path w="4491990" h="377825">
                <a:moveTo>
                  <a:pt x="4413845" y="204990"/>
                </a:moveTo>
                <a:lnTo>
                  <a:pt x="4329595" y="204990"/>
                </a:lnTo>
                <a:lnTo>
                  <a:pt x="4402416" y="314680"/>
                </a:lnTo>
                <a:lnTo>
                  <a:pt x="4491431" y="314680"/>
                </a:lnTo>
                <a:lnTo>
                  <a:pt x="4413845" y="204990"/>
                </a:lnTo>
                <a:close/>
              </a:path>
              <a:path w="4491990" h="377825">
                <a:moveTo>
                  <a:pt x="4480636" y="0"/>
                </a:moveTo>
                <a:lnTo>
                  <a:pt x="4392079" y="0"/>
                </a:lnTo>
                <a:lnTo>
                  <a:pt x="4329595" y="93052"/>
                </a:lnTo>
                <a:lnTo>
                  <a:pt x="4414007" y="93052"/>
                </a:lnTo>
                <a:lnTo>
                  <a:pt x="4480636" y="0"/>
                </a:lnTo>
                <a:close/>
              </a:path>
              <a:path w="4491990" h="377825">
                <a:moveTo>
                  <a:pt x="4148429" y="0"/>
                </a:moveTo>
                <a:lnTo>
                  <a:pt x="4078744" y="0"/>
                </a:lnTo>
                <a:lnTo>
                  <a:pt x="4078744" y="314680"/>
                </a:lnTo>
                <a:lnTo>
                  <a:pt x="4148429" y="314680"/>
                </a:lnTo>
                <a:lnTo>
                  <a:pt x="4148429" y="0"/>
                </a:lnTo>
                <a:close/>
              </a:path>
              <a:path w="4491990" h="377825">
                <a:moveTo>
                  <a:pt x="3880053" y="0"/>
                </a:moveTo>
                <a:lnTo>
                  <a:pt x="3810368" y="0"/>
                </a:lnTo>
                <a:lnTo>
                  <a:pt x="3810368" y="314680"/>
                </a:lnTo>
                <a:lnTo>
                  <a:pt x="3940289" y="314680"/>
                </a:lnTo>
                <a:lnTo>
                  <a:pt x="3962625" y="313135"/>
                </a:lnTo>
                <a:lnTo>
                  <a:pt x="4001062" y="300771"/>
                </a:lnTo>
                <a:lnTo>
                  <a:pt x="4030338" y="275911"/>
                </a:lnTo>
                <a:lnTo>
                  <a:pt x="4041581" y="251739"/>
                </a:lnTo>
                <a:lnTo>
                  <a:pt x="3880053" y="251739"/>
                </a:lnTo>
                <a:lnTo>
                  <a:pt x="3880053" y="174866"/>
                </a:lnTo>
                <a:lnTo>
                  <a:pt x="4041466" y="174866"/>
                </a:lnTo>
                <a:lnTo>
                  <a:pt x="4039747" y="168522"/>
                </a:lnTo>
                <a:lnTo>
                  <a:pt x="4017162" y="136880"/>
                </a:lnTo>
                <a:lnTo>
                  <a:pt x="3982883" y="118175"/>
                </a:lnTo>
                <a:lnTo>
                  <a:pt x="3940289" y="111937"/>
                </a:lnTo>
                <a:lnTo>
                  <a:pt x="3880053" y="111937"/>
                </a:lnTo>
                <a:lnTo>
                  <a:pt x="3880053" y="0"/>
                </a:lnTo>
                <a:close/>
              </a:path>
              <a:path w="4491990" h="377825">
                <a:moveTo>
                  <a:pt x="4041466" y="174866"/>
                </a:moveTo>
                <a:lnTo>
                  <a:pt x="3930396" y="174866"/>
                </a:lnTo>
                <a:lnTo>
                  <a:pt x="3940185" y="175470"/>
                </a:lnTo>
                <a:lnTo>
                  <a:pt x="3948882" y="177284"/>
                </a:lnTo>
                <a:lnTo>
                  <a:pt x="3974909" y="213537"/>
                </a:lnTo>
                <a:lnTo>
                  <a:pt x="3974162" y="222400"/>
                </a:lnTo>
                <a:lnTo>
                  <a:pt x="3940185" y="251136"/>
                </a:lnTo>
                <a:lnTo>
                  <a:pt x="3930396" y="251739"/>
                </a:lnTo>
                <a:lnTo>
                  <a:pt x="4041581" y="251739"/>
                </a:lnTo>
                <a:lnTo>
                  <a:pt x="4045392" y="237702"/>
                </a:lnTo>
                <a:lnTo>
                  <a:pt x="4047274" y="213537"/>
                </a:lnTo>
                <a:lnTo>
                  <a:pt x="4045440" y="189972"/>
                </a:lnTo>
                <a:lnTo>
                  <a:pt x="4045392" y="189358"/>
                </a:lnTo>
                <a:lnTo>
                  <a:pt x="4041466" y="174866"/>
                </a:lnTo>
                <a:close/>
              </a:path>
              <a:path w="4491990" h="377825">
                <a:moveTo>
                  <a:pt x="3659771" y="0"/>
                </a:moveTo>
                <a:lnTo>
                  <a:pt x="3529406" y="0"/>
                </a:lnTo>
                <a:lnTo>
                  <a:pt x="3529406" y="314680"/>
                </a:lnTo>
                <a:lnTo>
                  <a:pt x="3664267" y="314680"/>
                </a:lnTo>
                <a:lnTo>
                  <a:pt x="3686603" y="313332"/>
                </a:lnTo>
                <a:lnTo>
                  <a:pt x="3725041" y="302545"/>
                </a:lnTo>
                <a:lnTo>
                  <a:pt x="3763732" y="265571"/>
                </a:lnTo>
                <a:lnTo>
                  <a:pt x="3768155" y="251294"/>
                </a:lnTo>
                <a:lnTo>
                  <a:pt x="3599078" y="251294"/>
                </a:lnTo>
                <a:lnTo>
                  <a:pt x="3599078" y="182968"/>
                </a:lnTo>
                <a:lnTo>
                  <a:pt x="3760178" y="182968"/>
                </a:lnTo>
                <a:lnTo>
                  <a:pt x="3755189" y="173528"/>
                </a:lnTo>
                <a:lnTo>
                  <a:pt x="3735099" y="157677"/>
                </a:lnTo>
                <a:lnTo>
                  <a:pt x="3706977" y="148793"/>
                </a:lnTo>
                <a:lnTo>
                  <a:pt x="3706977" y="147904"/>
                </a:lnTo>
                <a:lnTo>
                  <a:pt x="3728806" y="137478"/>
                </a:lnTo>
                <a:lnTo>
                  <a:pt x="3741736" y="124968"/>
                </a:lnTo>
                <a:lnTo>
                  <a:pt x="3599078" y="124968"/>
                </a:lnTo>
                <a:lnTo>
                  <a:pt x="3599078" y="63385"/>
                </a:lnTo>
                <a:lnTo>
                  <a:pt x="3755533" y="63385"/>
                </a:lnTo>
                <a:lnTo>
                  <a:pt x="3755216" y="59886"/>
                </a:lnTo>
                <a:lnTo>
                  <a:pt x="3730345" y="19558"/>
                </a:lnTo>
                <a:lnTo>
                  <a:pt x="3680700" y="1221"/>
                </a:lnTo>
                <a:lnTo>
                  <a:pt x="3659771" y="0"/>
                </a:lnTo>
                <a:close/>
              </a:path>
              <a:path w="4491990" h="377825">
                <a:moveTo>
                  <a:pt x="3760178" y="182968"/>
                </a:moveTo>
                <a:lnTo>
                  <a:pt x="3653472" y="182968"/>
                </a:lnTo>
                <a:lnTo>
                  <a:pt x="3673341" y="185104"/>
                </a:lnTo>
                <a:lnTo>
                  <a:pt x="3687533" y="191511"/>
                </a:lnTo>
                <a:lnTo>
                  <a:pt x="3696049" y="202187"/>
                </a:lnTo>
                <a:lnTo>
                  <a:pt x="3698887" y="217131"/>
                </a:lnTo>
                <a:lnTo>
                  <a:pt x="3698128" y="224956"/>
                </a:lnTo>
                <a:lnTo>
                  <a:pt x="3663732" y="250747"/>
                </a:lnTo>
                <a:lnTo>
                  <a:pt x="3653929" y="251294"/>
                </a:lnTo>
                <a:lnTo>
                  <a:pt x="3768155" y="251294"/>
                </a:lnTo>
                <a:lnTo>
                  <a:pt x="3769381" y="247338"/>
                </a:lnTo>
                <a:lnTo>
                  <a:pt x="3771265" y="226123"/>
                </a:lnTo>
                <a:lnTo>
                  <a:pt x="3767245" y="196343"/>
                </a:lnTo>
                <a:lnTo>
                  <a:pt x="3760178" y="182968"/>
                </a:lnTo>
                <a:close/>
              </a:path>
              <a:path w="4491990" h="377825">
                <a:moveTo>
                  <a:pt x="3755533" y="63385"/>
                </a:moveTo>
                <a:lnTo>
                  <a:pt x="3651681" y="63385"/>
                </a:lnTo>
                <a:lnTo>
                  <a:pt x="3659168" y="63890"/>
                </a:lnTo>
                <a:lnTo>
                  <a:pt x="3665896" y="65406"/>
                </a:lnTo>
                <a:lnTo>
                  <a:pt x="3671866" y="67934"/>
                </a:lnTo>
                <a:lnTo>
                  <a:pt x="3677081" y="71475"/>
                </a:lnTo>
                <a:lnTo>
                  <a:pt x="3683520" y="76873"/>
                </a:lnTo>
                <a:lnTo>
                  <a:pt x="3686746" y="84213"/>
                </a:lnTo>
                <a:lnTo>
                  <a:pt x="3686746" y="103390"/>
                </a:lnTo>
                <a:lnTo>
                  <a:pt x="3651224" y="124968"/>
                </a:lnTo>
                <a:lnTo>
                  <a:pt x="3741736" y="124968"/>
                </a:lnTo>
                <a:lnTo>
                  <a:pt x="3744399" y="122391"/>
                </a:lnTo>
                <a:lnTo>
                  <a:pt x="3753756" y="102639"/>
                </a:lnTo>
                <a:lnTo>
                  <a:pt x="3756875" y="78219"/>
                </a:lnTo>
                <a:lnTo>
                  <a:pt x="3755579" y="63890"/>
                </a:lnTo>
                <a:lnTo>
                  <a:pt x="3755533" y="63385"/>
                </a:lnTo>
                <a:close/>
              </a:path>
              <a:path w="4491990" h="377825">
                <a:moveTo>
                  <a:pt x="3383305" y="0"/>
                </a:moveTo>
                <a:lnTo>
                  <a:pt x="3270910" y="0"/>
                </a:lnTo>
                <a:lnTo>
                  <a:pt x="3270910" y="314680"/>
                </a:lnTo>
                <a:lnTo>
                  <a:pt x="3340595" y="314680"/>
                </a:lnTo>
                <a:lnTo>
                  <a:pt x="3340595" y="206794"/>
                </a:lnTo>
                <a:lnTo>
                  <a:pt x="3383305" y="206794"/>
                </a:lnTo>
                <a:lnTo>
                  <a:pt x="3433759" y="199543"/>
                </a:lnTo>
                <a:lnTo>
                  <a:pt x="3470059" y="177787"/>
                </a:lnTo>
                <a:lnTo>
                  <a:pt x="3491976" y="144019"/>
                </a:lnTo>
                <a:lnTo>
                  <a:pt x="3492020" y="143852"/>
                </a:lnTo>
                <a:lnTo>
                  <a:pt x="3340595" y="143852"/>
                </a:lnTo>
                <a:lnTo>
                  <a:pt x="3340595" y="63385"/>
                </a:lnTo>
                <a:lnTo>
                  <a:pt x="3492886" y="63385"/>
                </a:lnTo>
                <a:lnTo>
                  <a:pt x="3491920" y="60013"/>
                </a:lnTo>
                <a:lnTo>
                  <a:pt x="3469843" y="27863"/>
                </a:lnTo>
                <a:lnTo>
                  <a:pt x="3433479" y="6969"/>
                </a:lnTo>
                <a:lnTo>
                  <a:pt x="3410117" y="1742"/>
                </a:lnTo>
                <a:lnTo>
                  <a:pt x="3383305" y="0"/>
                </a:lnTo>
                <a:close/>
              </a:path>
              <a:path w="4491990" h="377825">
                <a:moveTo>
                  <a:pt x="3492886" y="63385"/>
                </a:moveTo>
                <a:lnTo>
                  <a:pt x="3377450" y="63385"/>
                </a:lnTo>
                <a:lnTo>
                  <a:pt x="3398303" y="65802"/>
                </a:lnTo>
                <a:lnTo>
                  <a:pt x="3413198" y="73051"/>
                </a:lnTo>
                <a:lnTo>
                  <a:pt x="3422134" y="85133"/>
                </a:lnTo>
                <a:lnTo>
                  <a:pt x="3425113" y="102044"/>
                </a:lnTo>
                <a:lnTo>
                  <a:pt x="3424311" y="111569"/>
                </a:lnTo>
                <a:lnTo>
                  <a:pt x="3397175" y="141155"/>
                </a:lnTo>
                <a:lnTo>
                  <a:pt x="3377450" y="143852"/>
                </a:lnTo>
                <a:lnTo>
                  <a:pt x="3492020" y="143852"/>
                </a:lnTo>
                <a:lnTo>
                  <a:pt x="3497455" y="123553"/>
                </a:lnTo>
                <a:lnTo>
                  <a:pt x="3499174" y="102044"/>
                </a:lnTo>
                <a:lnTo>
                  <a:pt x="3499281" y="100698"/>
                </a:lnTo>
                <a:lnTo>
                  <a:pt x="3497441" y="79288"/>
                </a:lnTo>
                <a:lnTo>
                  <a:pt x="3492886" y="63385"/>
                </a:lnTo>
                <a:close/>
              </a:path>
              <a:path w="4491990" h="377825">
                <a:moveTo>
                  <a:pt x="3227311" y="0"/>
                </a:moveTo>
                <a:lnTo>
                  <a:pt x="3032658" y="0"/>
                </a:lnTo>
                <a:lnTo>
                  <a:pt x="3032658" y="314680"/>
                </a:lnTo>
                <a:lnTo>
                  <a:pt x="3229559" y="314680"/>
                </a:lnTo>
                <a:lnTo>
                  <a:pt x="3229559" y="249491"/>
                </a:lnTo>
                <a:lnTo>
                  <a:pt x="3102330" y="249491"/>
                </a:lnTo>
                <a:lnTo>
                  <a:pt x="3102330" y="178015"/>
                </a:lnTo>
                <a:lnTo>
                  <a:pt x="3214725" y="178015"/>
                </a:lnTo>
                <a:lnTo>
                  <a:pt x="3214725" y="114630"/>
                </a:lnTo>
                <a:lnTo>
                  <a:pt x="3102330" y="114630"/>
                </a:lnTo>
                <a:lnTo>
                  <a:pt x="3102330" y="65176"/>
                </a:lnTo>
                <a:lnTo>
                  <a:pt x="3227311" y="65176"/>
                </a:lnTo>
                <a:lnTo>
                  <a:pt x="3227311" y="0"/>
                </a:lnTo>
                <a:close/>
              </a:path>
              <a:path w="4491990" h="377825">
                <a:moveTo>
                  <a:pt x="2977807" y="0"/>
                </a:moveTo>
                <a:lnTo>
                  <a:pt x="2708084" y="0"/>
                </a:lnTo>
                <a:lnTo>
                  <a:pt x="2708084" y="314680"/>
                </a:lnTo>
                <a:lnTo>
                  <a:pt x="2777756" y="314680"/>
                </a:lnTo>
                <a:lnTo>
                  <a:pt x="2777756" y="65176"/>
                </a:lnTo>
                <a:lnTo>
                  <a:pt x="2977807" y="65176"/>
                </a:lnTo>
                <a:lnTo>
                  <a:pt x="2977807" y="0"/>
                </a:lnTo>
                <a:close/>
              </a:path>
              <a:path w="4491990" h="377825">
                <a:moveTo>
                  <a:pt x="2977807" y="65176"/>
                </a:moveTo>
                <a:lnTo>
                  <a:pt x="2908134" y="65176"/>
                </a:lnTo>
                <a:lnTo>
                  <a:pt x="2908134" y="314680"/>
                </a:lnTo>
                <a:lnTo>
                  <a:pt x="2977807" y="314680"/>
                </a:lnTo>
                <a:lnTo>
                  <a:pt x="2977807" y="65176"/>
                </a:lnTo>
                <a:close/>
              </a:path>
              <a:path w="4491990" h="377825">
                <a:moveTo>
                  <a:pt x="2546248" y="0"/>
                </a:moveTo>
                <a:lnTo>
                  <a:pt x="2351595" y="0"/>
                </a:lnTo>
                <a:lnTo>
                  <a:pt x="2351595" y="314680"/>
                </a:lnTo>
                <a:lnTo>
                  <a:pt x="2548496" y="314680"/>
                </a:lnTo>
                <a:lnTo>
                  <a:pt x="2548496" y="249491"/>
                </a:lnTo>
                <a:lnTo>
                  <a:pt x="2421267" y="249491"/>
                </a:lnTo>
                <a:lnTo>
                  <a:pt x="2421267" y="178015"/>
                </a:lnTo>
                <a:lnTo>
                  <a:pt x="2533662" y="178015"/>
                </a:lnTo>
                <a:lnTo>
                  <a:pt x="2533662" y="114630"/>
                </a:lnTo>
                <a:lnTo>
                  <a:pt x="2421267" y="114630"/>
                </a:lnTo>
                <a:lnTo>
                  <a:pt x="2421267" y="65176"/>
                </a:lnTo>
                <a:lnTo>
                  <a:pt x="2546248" y="65176"/>
                </a:lnTo>
                <a:lnTo>
                  <a:pt x="2546248" y="0"/>
                </a:lnTo>
                <a:close/>
              </a:path>
              <a:path w="4491990" h="377825">
                <a:moveTo>
                  <a:pt x="2086813" y="0"/>
                </a:moveTo>
                <a:lnTo>
                  <a:pt x="2017128" y="0"/>
                </a:lnTo>
                <a:lnTo>
                  <a:pt x="2017128" y="314680"/>
                </a:lnTo>
                <a:lnTo>
                  <a:pt x="2076462" y="314680"/>
                </a:lnTo>
                <a:lnTo>
                  <a:pt x="2164312" y="198691"/>
                </a:lnTo>
                <a:lnTo>
                  <a:pt x="2086813" y="198691"/>
                </a:lnTo>
                <a:lnTo>
                  <a:pt x="2086813" y="0"/>
                </a:lnTo>
                <a:close/>
              </a:path>
              <a:path w="4491990" h="377825">
                <a:moveTo>
                  <a:pt x="2296744" y="116433"/>
                </a:moveTo>
                <a:lnTo>
                  <a:pt x="2227059" y="116433"/>
                </a:lnTo>
                <a:lnTo>
                  <a:pt x="2227059" y="314680"/>
                </a:lnTo>
                <a:lnTo>
                  <a:pt x="2296744" y="314680"/>
                </a:lnTo>
                <a:lnTo>
                  <a:pt x="2296744" y="116433"/>
                </a:lnTo>
                <a:close/>
              </a:path>
              <a:path w="4491990" h="377825">
                <a:moveTo>
                  <a:pt x="2296744" y="0"/>
                </a:moveTo>
                <a:lnTo>
                  <a:pt x="2237854" y="0"/>
                </a:lnTo>
                <a:lnTo>
                  <a:pt x="2087257" y="198691"/>
                </a:lnTo>
                <a:lnTo>
                  <a:pt x="2164312" y="198691"/>
                </a:lnTo>
                <a:lnTo>
                  <a:pt x="2226614" y="116433"/>
                </a:lnTo>
                <a:lnTo>
                  <a:pt x="2296744" y="116433"/>
                </a:lnTo>
                <a:lnTo>
                  <a:pt x="2296744" y="0"/>
                </a:lnTo>
                <a:close/>
              </a:path>
              <a:path w="4491990" h="377825">
                <a:moveTo>
                  <a:pt x="1761782" y="0"/>
                </a:moveTo>
                <a:lnTo>
                  <a:pt x="1692097" y="0"/>
                </a:lnTo>
                <a:lnTo>
                  <a:pt x="1692097" y="314680"/>
                </a:lnTo>
                <a:lnTo>
                  <a:pt x="1761782" y="314680"/>
                </a:lnTo>
                <a:lnTo>
                  <a:pt x="1761782" y="182511"/>
                </a:lnTo>
                <a:lnTo>
                  <a:pt x="1962277" y="182511"/>
                </a:lnTo>
                <a:lnTo>
                  <a:pt x="1962277" y="116878"/>
                </a:lnTo>
                <a:lnTo>
                  <a:pt x="1761782" y="116878"/>
                </a:lnTo>
                <a:lnTo>
                  <a:pt x="1761782" y="0"/>
                </a:lnTo>
                <a:close/>
              </a:path>
              <a:path w="4491990" h="377825">
                <a:moveTo>
                  <a:pt x="1962277" y="182511"/>
                </a:moveTo>
                <a:lnTo>
                  <a:pt x="1892604" y="182511"/>
                </a:lnTo>
                <a:lnTo>
                  <a:pt x="1892604" y="314680"/>
                </a:lnTo>
                <a:lnTo>
                  <a:pt x="1962277" y="314680"/>
                </a:lnTo>
                <a:lnTo>
                  <a:pt x="1962277" y="182511"/>
                </a:lnTo>
                <a:close/>
              </a:path>
              <a:path w="4491990" h="377825">
                <a:moveTo>
                  <a:pt x="1962277" y="0"/>
                </a:moveTo>
                <a:lnTo>
                  <a:pt x="1892604" y="0"/>
                </a:lnTo>
                <a:lnTo>
                  <a:pt x="1892604" y="116878"/>
                </a:lnTo>
                <a:lnTo>
                  <a:pt x="1962277" y="116878"/>
                </a:lnTo>
                <a:lnTo>
                  <a:pt x="1962277" y="0"/>
                </a:lnTo>
                <a:close/>
              </a:path>
              <a:path w="4491990" h="377825">
                <a:moveTo>
                  <a:pt x="1648498" y="0"/>
                </a:moveTo>
                <a:lnTo>
                  <a:pt x="1453845" y="0"/>
                </a:lnTo>
                <a:lnTo>
                  <a:pt x="1453845" y="314680"/>
                </a:lnTo>
                <a:lnTo>
                  <a:pt x="1650746" y="314680"/>
                </a:lnTo>
                <a:lnTo>
                  <a:pt x="1650746" y="249491"/>
                </a:lnTo>
                <a:lnTo>
                  <a:pt x="1523517" y="249491"/>
                </a:lnTo>
                <a:lnTo>
                  <a:pt x="1523517" y="178015"/>
                </a:lnTo>
                <a:lnTo>
                  <a:pt x="1635912" y="178015"/>
                </a:lnTo>
                <a:lnTo>
                  <a:pt x="1635912" y="114630"/>
                </a:lnTo>
                <a:lnTo>
                  <a:pt x="1523517" y="114630"/>
                </a:lnTo>
                <a:lnTo>
                  <a:pt x="1523517" y="65176"/>
                </a:lnTo>
                <a:lnTo>
                  <a:pt x="1648498" y="65176"/>
                </a:lnTo>
                <a:lnTo>
                  <a:pt x="1648498" y="0"/>
                </a:lnTo>
                <a:close/>
              </a:path>
              <a:path w="4491990" h="377825">
                <a:moveTo>
                  <a:pt x="1036662" y="0"/>
                </a:moveTo>
                <a:lnTo>
                  <a:pt x="944956" y="0"/>
                </a:lnTo>
                <a:lnTo>
                  <a:pt x="1064539" y="150152"/>
                </a:lnTo>
                <a:lnTo>
                  <a:pt x="924725" y="314680"/>
                </a:lnTo>
                <a:lnTo>
                  <a:pt x="1022731" y="314680"/>
                </a:lnTo>
                <a:lnTo>
                  <a:pt x="1145006" y="159588"/>
                </a:lnTo>
                <a:lnTo>
                  <a:pt x="1299570" y="159588"/>
                </a:lnTo>
                <a:lnTo>
                  <a:pt x="1291551" y="150152"/>
                </a:lnTo>
                <a:lnTo>
                  <a:pt x="1296922" y="143408"/>
                </a:lnTo>
                <a:lnTo>
                  <a:pt x="1145006" y="143408"/>
                </a:lnTo>
                <a:lnTo>
                  <a:pt x="1036662" y="0"/>
                </a:lnTo>
                <a:close/>
              </a:path>
              <a:path w="4491990" h="377825">
                <a:moveTo>
                  <a:pt x="1211084" y="159588"/>
                </a:moveTo>
                <a:lnTo>
                  <a:pt x="1145006" y="159588"/>
                </a:lnTo>
                <a:lnTo>
                  <a:pt x="1145006" y="314680"/>
                </a:lnTo>
                <a:lnTo>
                  <a:pt x="1211084" y="314680"/>
                </a:lnTo>
                <a:lnTo>
                  <a:pt x="1211084" y="159588"/>
                </a:lnTo>
                <a:close/>
              </a:path>
              <a:path w="4491990" h="377825">
                <a:moveTo>
                  <a:pt x="1299570" y="159588"/>
                </a:moveTo>
                <a:lnTo>
                  <a:pt x="1211084" y="159588"/>
                </a:lnTo>
                <a:lnTo>
                  <a:pt x="1332915" y="314680"/>
                </a:lnTo>
                <a:lnTo>
                  <a:pt x="1431366" y="314680"/>
                </a:lnTo>
                <a:lnTo>
                  <a:pt x="1299570" y="159588"/>
                </a:lnTo>
                <a:close/>
              </a:path>
              <a:path w="4491990" h="377825">
                <a:moveTo>
                  <a:pt x="1211084" y="0"/>
                </a:moveTo>
                <a:lnTo>
                  <a:pt x="1145006" y="0"/>
                </a:lnTo>
                <a:lnTo>
                  <a:pt x="1145006" y="143408"/>
                </a:lnTo>
                <a:lnTo>
                  <a:pt x="1211084" y="143408"/>
                </a:lnTo>
                <a:lnTo>
                  <a:pt x="1211084" y="0"/>
                </a:lnTo>
                <a:close/>
              </a:path>
              <a:path w="4491990" h="377825">
                <a:moveTo>
                  <a:pt x="1411135" y="0"/>
                </a:moveTo>
                <a:lnTo>
                  <a:pt x="1318082" y="0"/>
                </a:lnTo>
                <a:lnTo>
                  <a:pt x="1211084" y="143408"/>
                </a:lnTo>
                <a:lnTo>
                  <a:pt x="1296922" y="143408"/>
                </a:lnTo>
                <a:lnTo>
                  <a:pt x="1411135" y="0"/>
                </a:lnTo>
                <a:close/>
              </a:path>
              <a:path w="4491990" h="377825">
                <a:moveTo>
                  <a:pt x="695909" y="0"/>
                </a:moveTo>
                <a:lnTo>
                  <a:pt x="626224" y="0"/>
                </a:lnTo>
                <a:lnTo>
                  <a:pt x="626224" y="314680"/>
                </a:lnTo>
                <a:lnTo>
                  <a:pt x="685571" y="314680"/>
                </a:lnTo>
                <a:lnTo>
                  <a:pt x="773414" y="198691"/>
                </a:lnTo>
                <a:lnTo>
                  <a:pt x="695909" y="198691"/>
                </a:lnTo>
                <a:lnTo>
                  <a:pt x="695909" y="0"/>
                </a:lnTo>
                <a:close/>
              </a:path>
              <a:path w="4491990" h="377825">
                <a:moveTo>
                  <a:pt x="905840" y="116433"/>
                </a:moveTo>
                <a:lnTo>
                  <a:pt x="836168" y="116433"/>
                </a:lnTo>
                <a:lnTo>
                  <a:pt x="836168" y="314680"/>
                </a:lnTo>
                <a:lnTo>
                  <a:pt x="905840" y="314680"/>
                </a:lnTo>
                <a:lnTo>
                  <a:pt x="905840" y="116433"/>
                </a:lnTo>
                <a:close/>
              </a:path>
              <a:path w="4491990" h="377825">
                <a:moveTo>
                  <a:pt x="905840" y="0"/>
                </a:moveTo>
                <a:lnTo>
                  <a:pt x="846950" y="0"/>
                </a:lnTo>
                <a:lnTo>
                  <a:pt x="696353" y="198691"/>
                </a:lnTo>
                <a:lnTo>
                  <a:pt x="773414" y="198691"/>
                </a:lnTo>
                <a:lnTo>
                  <a:pt x="835710" y="116433"/>
                </a:lnTo>
                <a:lnTo>
                  <a:pt x="905840" y="116433"/>
                </a:lnTo>
                <a:lnTo>
                  <a:pt x="905840" y="0"/>
                </a:lnTo>
                <a:close/>
              </a:path>
              <a:path w="4491990" h="377825">
                <a:moveTo>
                  <a:pt x="475627" y="0"/>
                </a:moveTo>
                <a:lnTo>
                  <a:pt x="345262" y="0"/>
                </a:lnTo>
                <a:lnTo>
                  <a:pt x="345262" y="314680"/>
                </a:lnTo>
                <a:lnTo>
                  <a:pt x="480123" y="314680"/>
                </a:lnTo>
                <a:lnTo>
                  <a:pt x="502459" y="313332"/>
                </a:lnTo>
                <a:lnTo>
                  <a:pt x="540897" y="302545"/>
                </a:lnTo>
                <a:lnTo>
                  <a:pt x="579581" y="265571"/>
                </a:lnTo>
                <a:lnTo>
                  <a:pt x="584002" y="251294"/>
                </a:lnTo>
                <a:lnTo>
                  <a:pt x="414934" y="251294"/>
                </a:lnTo>
                <a:lnTo>
                  <a:pt x="414934" y="182968"/>
                </a:lnTo>
                <a:lnTo>
                  <a:pt x="576026" y="182968"/>
                </a:lnTo>
                <a:lnTo>
                  <a:pt x="571039" y="173528"/>
                </a:lnTo>
                <a:lnTo>
                  <a:pt x="550953" y="157677"/>
                </a:lnTo>
                <a:lnTo>
                  <a:pt x="522833" y="148793"/>
                </a:lnTo>
                <a:lnTo>
                  <a:pt x="522833" y="147904"/>
                </a:lnTo>
                <a:lnTo>
                  <a:pt x="544662" y="137478"/>
                </a:lnTo>
                <a:lnTo>
                  <a:pt x="557592" y="124968"/>
                </a:lnTo>
                <a:lnTo>
                  <a:pt x="414934" y="124968"/>
                </a:lnTo>
                <a:lnTo>
                  <a:pt x="414934" y="63385"/>
                </a:lnTo>
                <a:lnTo>
                  <a:pt x="571389" y="63385"/>
                </a:lnTo>
                <a:lnTo>
                  <a:pt x="571072" y="59886"/>
                </a:lnTo>
                <a:lnTo>
                  <a:pt x="546201" y="19558"/>
                </a:lnTo>
                <a:lnTo>
                  <a:pt x="496556" y="1221"/>
                </a:lnTo>
                <a:lnTo>
                  <a:pt x="475627" y="0"/>
                </a:lnTo>
                <a:close/>
              </a:path>
              <a:path w="4491990" h="377825">
                <a:moveTo>
                  <a:pt x="576026" y="182968"/>
                </a:moveTo>
                <a:lnTo>
                  <a:pt x="469328" y="182968"/>
                </a:lnTo>
                <a:lnTo>
                  <a:pt x="489195" y="185104"/>
                </a:lnTo>
                <a:lnTo>
                  <a:pt x="503383" y="191511"/>
                </a:lnTo>
                <a:lnTo>
                  <a:pt x="511894" y="202187"/>
                </a:lnTo>
                <a:lnTo>
                  <a:pt x="514731" y="217131"/>
                </a:lnTo>
                <a:lnTo>
                  <a:pt x="513973" y="224956"/>
                </a:lnTo>
                <a:lnTo>
                  <a:pt x="479588" y="250747"/>
                </a:lnTo>
                <a:lnTo>
                  <a:pt x="469785" y="251294"/>
                </a:lnTo>
                <a:lnTo>
                  <a:pt x="584002" y="251294"/>
                </a:lnTo>
                <a:lnTo>
                  <a:pt x="585226" y="247338"/>
                </a:lnTo>
                <a:lnTo>
                  <a:pt x="587108" y="226123"/>
                </a:lnTo>
                <a:lnTo>
                  <a:pt x="583091" y="196343"/>
                </a:lnTo>
                <a:lnTo>
                  <a:pt x="576026" y="182968"/>
                </a:lnTo>
                <a:close/>
              </a:path>
              <a:path w="4491990" h="377825">
                <a:moveTo>
                  <a:pt x="571389" y="63385"/>
                </a:moveTo>
                <a:lnTo>
                  <a:pt x="467537" y="63385"/>
                </a:lnTo>
                <a:lnTo>
                  <a:pt x="475024" y="63890"/>
                </a:lnTo>
                <a:lnTo>
                  <a:pt x="481752" y="65406"/>
                </a:lnTo>
                <a:lnTo>
                  <a:pt x="487722" y="67934"/>
                </a:lnTo>
                <a:lnTo>
                  <a:pt x="492937" y="71475"/>
                </a:lnTo>
                <a:lnTo>
                  <a:pt x="499376" y="76873"/>
                </a:lnTo>
                <a:lnTo>
                  <a:pt x="502602" y="84213"/>
                </a:lnTo>
                <a:lnTo>
                  <a:pt x="502602" y="103390"/>
                </a:lnTo>
                <a:lnTo>
                  <a:pt x="467080" y="124968"/>
                </a:lnTo>
                <a:lnTo>
                  <a:pt x="557592" y="124968"/>
                </a:lnTo>
                <a:lnTo>
                  <a:pt x="560255" y="122391"/>
                </a:lnTo>
                <a:lnTo>
                  <a:pt x="569612" y="102639"/>
                </a:lnTo>
                <a:lnTo>
                  <a:pt x="572731" y="78219"/>
                </a:lnTo>
                <a:lnTo>
                  <a:pt x="571435" y="63890"/>
                </a:lnTo>
                <a:lnTo>
                  <a:pt x="571389" y="63385"/>
                </a:lnTo>
                <a:close/>
              </a:path>
              <a:path w="4491990" h="377825">
                <a:moveTo>
                  <a:pt x="314680" y="256235"/>
                </a:moveTo>
                <a:lnTo>
                  <a:pt x="0" y="256235"/>
                </a:lnTo>
                <a:lnTo>
                  <a:pt x="0" y="377621"/>
                </a:lnTo>
                <a:lnTo>
                  <a:pt x="65189" y="377621"/>
                </a:lnTo>
                <a:lnTo>
                  <a:pt x="65189" y="321424"/>
                </a:lnTo>
                <a:lnTo>
                  <a:pt x="314680" y="321424"/>
                </a:lnTo>
                <a:lnTo>
                  <a:pt x="314680" y="256235"/>
                </a:lnTo>
                <a:close/>
              </a:path>
              <a:path w="4491990" h="377825">
                <a:moveTo>
                  <a:pt x="314680" y="321424"/>
                </a:moveTo>
                <a:lnTo>
                  <a:pt x="249504" y="321424"/>
                </a:lnTo>
                <a:lnTo>
                  <a:pt x="249504" y="377621"/>
                </a:lnTo>
                <a:lnTo>
                  <a:pt x="314680" y="377621"/>
                </a:lnTo>
                <a:lnTo>
                  <a:pt x="314680" y="321424"/>
                </a:lnTo>
                <a:close/>
              </a:path>
              <a:path w="4491990" h="377825">
                <a:moveTo>
                  <a:pt x="276923" y="0"/>
                </a:moveTo>
                <a:lnTo>
                  <a:pt x="58000" y="0"/>
                </a:lnTo>
                <a:lnTo>
                  <a:pt x="57984" y="128117"/>
                </a:lnTo>
                <a:lnTo>
                  <a:pt x="56669" y="163777"/>
                </a:lnTo>
                <a:lnTo>
                  <a:pt x="52716" y="197126"/>
                </a:lnTo>
                <a:lnTo>
                  <a:pt x="46142" y="227833"/>
                </a:lnTo>
                <a:lnTo>
                  <a:pt x="46111" y="227974"/>
                </a:lnTo>
                <a:lnTo>
                  <a:pt x="36868" y="256235"/>
                </a:lnTo>
                <a:lnTo>
                  <a:pt x="106997" y="256235"/>
                </a:lnTo>
                <a:lnTo>
                  <a:pt x="115996" y="227974"/>
                </a:lnTo>
                <a:lnTo>
                  <a:pt x="116041" y="227833"/>
                </a:lnTo>
                <a:lnTo>
                  <a:pt x="122479" y="197126"/>
                </a:lnTo>
                <a:lnTo>
                  <a:pt x="126380" y="163777"/>
                </a:lnTo>
                <a:lnTo>
                  <a:pt x="127673" y="128117"/>
                </a:lnTo>
                <a:lnTo>
                  <a:pt x="127673" y="65176"/>
                </a:lnTo>
                <a:lnTo>
                  <a:pt x="276923" y="65176"/>
                </a:lnTo>
                <a:lnTo>
                  <a:pt x="276923" y="0"/>
                </a:lnTo>
                <a:close/>
              </a:path>
              <a:path w="4491990" h="377825">
                <a:moveTo>
                  <a:pt x="276923" y="65176"/>
                </a:moveTo>
                <a:lnTo>
                  <a:pt x="207238" y="65176"/>
                </a:lnTo>
                <a:lnTo>
                  <a:pt x="207238" y="256235"/>
                </a:lnTo>
                <a:lnTo>
                  <a:pt x="276923" y="256235"/>
                </a:lnTo>
                <a:lnTo>
                  <a:pt x="276923" y="6517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20" name="object 120"/>
          <p:cNvSpPr/>
          <p:nvPr/>
        </p:nvSpPr>
        <p:spPr>
          <a:xfrm>
            <a:off x="4467819" y="4507038"/>
            <a:ext cx="1822067" cy="165773"/>
          </a:xfrm>
          <a:custGeom>
            <a:avLst/>
            <a:gdLst/>
            <a:ahLst/>
            <a:cxnLst/>
            <a:rect l="l" t="t" r="r" b="b"/>
            <a:pathLst>
              <a:path w="1706245" h="121285">
                <a:moveTo>
                  <a:pt x="1705749" y="79146"/>
                </a:moveTo>
                <a:lnTo>
                  <a:pt x="1683486" y="79146"/>
                </a:lnTo>
                <a:lnTo>
                  <a:pt x="1683486" y="101549"/>
                </a:lnTo>
                <a:lnTo>
                  <a:pt x="1705749" y="101549"/>
                </a:lnTo>
                <a:lnTo>
                  <a:pt x="1705749" y="79146"/>
                </a:lnTo>
                <a:close/>
              </a:path>
              <a:path w="1706245" h="121285">
                <a:moveTo>
                  <a:pt x="1705749" y="28790"/>
                </a:moveTo>
                <a:lnTo>
                  <a:pt x="1683486" y="28790"/>
                </a:lnTo>
                <a:lnTo>
                  <a:pt x="1683486" y="51193"/>
                </a:lnTo>
                <a:lnTo>
                  <a:pt x="1705749" y="51193"/>
                </a:lnTo>
                <a:lnTo>
                  <a:pt x="1705749" y="28790"/>
                </a:lnTo>
                <a:close/>
              </a:path>
              <a:path w="1706245" h="121285">
                <a:moveTo>
                  <a:pt x="1608226" y="4165"/>
                </a:moveTo>
                <a:lnTo>
                  <a:pt x="1580819" y="4165"/>
                </a:lnTo>
                <a:lnTo>
                  <a:pt x="1613789" y="50215"/>
                </a:lnTo>
                <a:lnTo>
                  <a:pt x="1577479" y="101549"/>
                </a:lnTo>
                <a:lnTo>
                  <a:pt x="1605026" y="101549"/>
                </a:lnTo>
                <a:lnTo>
                  <a:pt x="1627568" y="67614"/>
                </a:lnTo>
                <a:lnTo>
                  <a:pt x="1653642" y="67614"/>
                </a:lnTo>
                <a:lnTo>
                  <a:pt x="1641335" y="50215"/>
                </a:lnTo>
                <a:lnTo>
                  <a:pt x="1653682" y="32969"/>
                </a:lnTo>
                <a:lnTo>
                  <a:pt x="1627568" y="32969"/>
                </a:lnTo>
                <a:lnTo>
                  <a:pt x="1608226" y="4165"/>
                </a:lnTo>
                <a:close/>
              </a:path>
              <a:path w="1706245" h="121285">
                <a:moveTo>
                  <a:pt x="1653642" y="67614"/>
                </a:moveTo>
                <a:lnTo>
                  <a:pt x="1627568" y="67614"/>
                </a:lnTo>
                <a:lnTo>
                  <a:pt x="1650098" y="101549"/>
                </a:lnTo>
                <a:lnTo>
                  <a:pt x="1677644" y="101549"/>
                </a:lnTo>
                <a:lnTo>
                  <a:pt x="1653642" y="67614"/>
                </a:lnTo>
                <a:close/>
              </a:path>
              <a:path w="1706245" h="121285">
                <a:moveTo>
                  <a:pt x="1674304" y="4165"/>
                </a:moveTo>
                <a:lnTo>
                  <a:pt x="1646897" y="4165"/>
                </a:lnTo>
                <a:lnTo>
                  <a:pt x="1627568" y="32969"/>
                </a:lnTo>
                <a:lnTo>
                  <a:pt x="1653682" y="32969"/>
                </a:lnTo>
                <a:lnTo>
                  <a:pt x="1674304" y="4165"/>
                </a:lnTo>
                <a:close/>
              </a:path>
              <a:path w="1706245" h="121285">
                <a:moveTo>
                  <a:pt x="1448231" y="4165"/>
                </a:moveTo>
                <a:lnTo>
                  <a:pt x="1413446" y="4165"/>
                </a:lnTo>
                <a:lnTo>
                  <a:pt x="1413446" y="101549"/>
                </a:lnTo>
                <a:lnTo>
                  <a:pt x="1435011" y="101549"/>
                </a:lnTo>
                <a:lnTo>
                  <a:pt x="1435011" y="68160"/>
                </a:lnTo>
                <a:lnTo>
                  <a:pt x="1448231" y="68160"/>
                </a:lnTo>
                <a:lnTo>
                  <a:pt x="1481858" y="48744"/>
                </a:lnTo>
                <a:lnTo>
                  <a:pt x="1435011" y="48744"/>
                </a:lnTo>
                <a:lnTo>
                  <a:pt x="1435011" y="23787"/>
                </a:lnTo>
                <a:lnTo>
                  <a:pt x="1483198" y="23787"/>
                </a:lnTo>
                <a:lnTo>
                  <a:pt x="1481073" y="18554"/>
                </a:lnTo>
                <a:lnTo>
                  <a:pt x="1475003" y="12801"/>
                </a:lnTo>
                <a:lnTo>
                  <a:pt x="1469914" y="9025"/>
                </a:lnTo>
                <a:lnTo>
                  <a:pt x="1463755" y="6326"/>
                </a:lnTo>
                <a:lnTo>
                  <a:pt x="1456527" y="4705"/>
                </a:lnTo>
                <a:lnTo>
                  <a:pt x="1448231" y="4165"/>
                </a:lnTo>
                <a:close/>
              </a:path>
              <a:path w="1706245" h="121285">
                <a:moveTo>
                  <a:pt x="1538947" y="4165"/>
                </a:moveTo>
                <a:lnTo>
                  <a:pt x="1516126" y="4165"/>
                </a:lnTo>
                <a:lnTo>
                  <a:pt x="1477733" y="101549"/>
                </a:lnTo>
                <a:lnTo>
                  <a:pt x="1501940" y="101549"/>
                </a:lnTo>
                <a:lnTo>
                  <a:pt x="1508899" y="81800"/>
                </a:lnTo>
                <a:lnTo>
                  <a:pt x="1569554" y="81800"/>
                </a:lnTo>
                <a:lnTo>
                  <a:pt x="1561984" y="62598"/>
                </a:lnTo>
                <a:lnTo>
                  <a:pt x="1515567" y="62598"/>
                </a:lnTo>
                <a:lnTo>
                  <a:pt x="1527543" y="28105"/>
                </a:lnTo>
                <a:lnTo>
                  <a:pt x="1548385" y="28105"/>
                </a:lnTo>
                <a:lnTo>
                  <a:pt x="1538947" y="4165"/>
                </a:lnTo>
                <a:close/>
              </a:path>
              <a:path w="1706245" h="121285">
                <a:moveTo>
                  <a:pt x="1569554" y="81800"/>
                </a:moveTo>
                <a:lnTo>
                  <a:pt x="1546313" y="81800"/>
                </a:lnTo>
                <a:lnTo>
                  <a:pt x="1553273" y="101549"/>
                </a:lnTo>
                <a:lnTo>
                  <a:pt x="1577340" y="101549"/>
                </a:lnTo>
                <a:lnTo>
                  <a:pt x="1569554" y="81800"/>
                </a:lnTo>
                <a:close/>
              </a:path>
              <a:path w="1706245" h="121285">
                <a:moveTo>
                  <a:pt x="1548385" y="28105"/>
                </a:moveTo>
                <a:lnTo>
                  <a:pt x="1527543" y="28105"/>
                </a:lnTo>
                <a:lnTo>
                  <a:pt x="1539646" y="62598"/>
                </a:lnTo>
                <a:lnTo>
                  <a:pt x="1561984" y="62598"/>
                </a:lnTo>
                <a:lnTo>
                  <a:pt x="1548385" y="28105"/>
                </a:lnTo>
                <a:close/>
              </a:path>
              <a:path w="1706245" h="121285">
                <a:moveTo>
                  <a:pt x="1483198" y="23787"/>
                </a:moveTo>
                <a:lnTo>
                  <a:pt x="1456245" y="23787"/>
                </a:lnTo>
                <a:lnTo>
                  <a:pt x="1461160" y="27774"/>
                </a:lnTo>
                <a:lnTo>
                  <a:pt x="1461160" y="39928"/>
                </a:lnTo>
                <a:lnTo>
                  <a:pt x="1459839" y="43129"/>
                </a:lnTo>
                <a:lnTo>
                  <a:pt x="1454556" y="47574"/>
                </a:lnTo>
                <a:lnTo>
                  <a:pt x="1450793" y="48744"/>
                </a:lnTo>
                <a:lnTo>
                  <a:pt x="1481858" y="48744"/>
                </a:lnTo>
                <a:lnTo>
                  <a:pt x="1483555" y="42408"/>
                </a:lnTo>
                <a:lnTo>
                  <a:pt x="1484122" y="35331"/>
                </a:lnTo>
                <a:lnTo>
                  <a:pt x="1484122" y="26060"/>
                </a:lnTo>
                <a:lnTo>
                  <a:pt x="1483198" y="23787"/>
                </a:lnTo>
                <a:close/>
              </a:path>
              <a:path w="1706245" h="121285">
                <a:moveTo>
                  <a:pt x="1356829" y="0"/>
                </a:moveTo>
                <a:lnTo>
                  <a:pt x="1336509" y="0"/>
                </a:lnTo>
                <a:lnTo>
                  <a:pt x="1336509" y="8902"/>
                </a:lnTo>
                <a:lnTo>
                  <a:pt x="1326506" y="9829"/>
                </a:lnTo>
                <a:lnTo>
                  <a:pt x="1294307" y="35075"/>
                </a:lnTo>
                <a:lnTo>
                  <a:pt x="1291297" y="52857"/>
                </a:lnTo>
                <a:lnTo>
                  <a:pt x="1292050" y="62249"/>
                </a:lnTo>
                <a:lnTo>
                  <a:pt x="1317642" y="93538"/>
                </a:lnTo>
                <a:lnTo>
                  <a:pt x="1336509" y="96824"/>
                </a:lnTo>
                <a:lnTo>
                  <a:pt x="1336509" y="105727"/>
                </a:lnTo>
                <a:lnTo>
                  <a:pt x="1356829" y="105727"/>
                </a:lnTo>
                <a:lnTo>
                  <a:pt x="1356829" y="96824"/>
                </a:lnTo>
                <a:lnTo>
                  <a:pt x="1366831" y="95898"/>
                </a:lnTo>
                <a:lnTo>
                  <a:pt x="1395918" y="76796"/>
                </a:lnTo>
                <a:lnTo>
                  <a:pt x="1329704" y="76796"/>
                </a:lnTo>
                <a:lnTo>
                  <a:pt x="1323581" y="74587"/>
                </a:lnTo>
                <a:lnTo>
                  <a:pt x="1315783" y="66332"/>
                </a:lnTo>
                <a:lnTo>
                  <a:pt x="1313840" y="60426"/>
                </a:lnTo>
                <a:lnTo>
                  <a:pt x="1313840" y="52857"/>
                </a:lnTo>
                <a:lnTo>
                  <a:pt x="1315300" y="42421"/>
                </a:lnTo>
                <a:lnTo>
                  <a:pt x="1319647" y="35075"/>
                </a:lnTo>
                <a:lnTo>
                  <a:pt x="1326983" y="30524"/>
                </a:lnTo>
                <a:lnTo>
                  <a:pt x="1337208" y="28930"/>
                </a:lnTo>
                <a:lnTo>
                  <a:pt x="1395917" y="28930"/>
                </a:lnTo>
                <a:lnTo>
                  <a:pt x="1395269" y="27652"/>
                </a:lnTo>
                <a:lnTo>
                  <a:pt x="1356829" y="8902"/>
                </a:lnTo>
                <a:lnTo>
                  <a:pt x="1356829" y="0"/>
                </a:lnTo>
                <a:close/>
              </a:path>
              <a:path w="1706245" h="121285">
                <a:moveTo>
                  <a:pt x="1356131" y="28930"/>
                </a:moveTo>
                <a:lnTo>
                  <a:pt x="1337208" y="28930"/>
                </a:lnTo>
                <a:lnTo>
                  <a:pt x="1337208" y="76796"/>
                </a:lnTo>
                <a:lnTo>
                  <a:pt x="1356131" y="76796"/>
                </a:lnTo>
                <a:lnTo>
                  <a:pt x="1356131" y="28930"/>
                </a:lnTo>
                <a:close/>
              </a:path>
              <a:path w="1706245" h="121285">
                <a:moveTo>
                  <a:pt x="1395917" y="28930"/>
                </a:moveTo>
                <a:lnTo>
                  <a:pt x="1356131" y="28930"/>
                </a:lnTo>
                <a:lnTo>
                  <a:pt x="1366356" y="30524"/>
                </a:lnTo>
                <a:lnTo>
                  <a:pt x="1373691" y="35075"/>
                </a:lnTo>
                <a:lnTo>
                  <a:pt x="1378039" y="42421"/>
                </a:lnTo>
                <a:lnTo>
                  <a:pt x="1379499" y="52857"/>
                </a:lnTo>
                <a:lnTo>
                  <a:pt x="1379499" y="60426"/>
                </a:lnTo>
                <a:lnTo>
                  <a:pt x="1377556" y="66332"/>
                </a:lnTo>
                <a:lnTo>
                  <a:pt x="1369758" y="74587"/>
                </a:lnTo>
                <a:lnTo>
                  <a:pt x="1363634" y="76796"/>
                </a:lnTo>
                <a:lnTo>
                  <a:pt x="1395918" y="76796"/>
                </a:lnTo>
                <a:lnTo>
                  <a:pt x="1399032" y="70654"/>
                </a:lnTo>
                <a:lnTo>
                  <a:pt x="1401289" y="62249"/>
                </a:lnTo>
                <a:lnTo>
                  <a:pt x="1402041" y="52857"/>
                </a:lnTo>
                <a:lnTo>
                  <a:pt x="1401289" y="43477"/>
                </a:lnTo>
                <a:lnTo>
                  <a:pt x="1399032" y="35075"/>
                </a:lnTo>
                <a:lnTo>
                  <a:pt x="1395917" y="28930"/>
                </a:lnTo>
                <a:close/>
              </a:path>
              <a:path w="1706245" h="121285">
                <a:moveTo>
                  <a:pt x="1214920" y="4165"/>
                </a:moveTo>
                <a:lnTo>
                  <a:pt x="1193355" y="4165"/>
                </a:lnTo>
                <a:lnTo>
                  <a:pt x="1193355" y="101549"/>
                </a:lnTo>
                <a:lnTo>
                  <a:pt x="1211719" y="101549"/>
                </a:lnTo>
                <a:lnTo>
                  <a:pt x="1238908" y="65658"/>
                </a:lnTo>
                <a:lnTo>
                  <a:pt x="1214920" y="65658"/>
                </a:lnTo>
                <a:lnTo>
                  <a:pt x="1214920" y="4165"/>
                </a:lnTo>
                <a:close/>
              </a:path>
              <a:path w="1706245" h="121285">
                <a:moveTo>
                  <a:pt x="1279893" y="40208"/>
                </a:moveTo>
                <a:lnTo>
                  <a:pt x="1258328" y="40208"/>
                </a:lnTo>
                <a:lnTo>
                  <a:pt x="1258328" y="101549"/>
                </a:lnTo>
                <a:lnTo>
                  <a:pt x="1279893" y="101549"/>
                </a:lnTo>
                <a:lnTo>
                  <a:pt x="1279893" y="40208"/>
                </a:lnTo>
                <a:close/>
              </a:path>
              <a:path w="1706245" h="121285">
                <a:moveTo>
                  <a:pt x="1279893" y="4165"/>
                </a:moveTo>
                <a:lnTo>
                  <a:pt x="1261668" y="4165"/>
                </a:lnTo>
                <a:lnTo>
                  <a:pt x="1215059" y="65658"/>
                </a:lnTo>
                <a:lnTo>
                  <a:pt x="1238908" y="65658"/>
                </a:lnTo>
                <a:lnTo>
                  <a:pt x="1258189" y="40208"/>
                </a:lnTo>
                <a:lnTo>
                  <a:pt x="1279893" y="40208"/>
                </a:lnTo>
                <a:lnTo>
                  <a:pt x="1279893" y="4165"/>
                </a:lnTo>
                <a:close/>
              </a:path>
              <a:path w="1706245" h="121285">
                <a:moveTo>
                  <a:pt x="1111275" y="4165"/>
                </a:moveTo>
                <a:lnTo>
                  <a:pt x="1089723" y="4165"/>
                </a:lnTo>
                <a:lnTo>
                  <a:pt x="1089723" y="101549"/>
                </a:lnTo>
                <a:lnTo>
                  <a:pt x="1163586" y="101549"/>
                </a:lnTo>
                <a:lnTo>
                  <a:pt x="1163586" y="121030"/>
                </a:lnTo>
                <a:lnTo>
                  <a:pt x="1183906" y="121030"/>
                </a:lnTo>
                <a:lnTo>
                  <a:pt x="1183906" y="81381"/>
                </a:lnTo>
                <a:lnTo>
                  <a:pt x="1111275" y="81381"/>
                </a:lnTo>
                <a:lnTo>
                  <a:pt x="1111275" y="4165"/>
                </a:lnTo>
                <a:close/>
              </a:path>
              <a:path w="1706245" h="121285">
                <a:moveTo>
                  <a:pt x="1170965" y="4165"/>
                </a:moveTo>
                <a:lnTo>
                  <a:pt x="1149400" y="4165"/>
                </a:lnTo>
                <a:lnTo>
                  <a:pt x="1149400" y="81381"/>
                </a:lnTo>
                <a:lnTo>
                  <a:pt x="1170965" y="81381"/>
                </a:lnTo>
                <a:lnTo>
                  <a:pt x="1170965" y="4165"/>
                </a:lnTo>
                <a:close/>
              </a:path>
              <a:path w="1706245" h="121285">
                <a:moveTo>
                  <a:pt x="1015618" y="4165"/>
                </a:moveTo>
                <a:lnTo>
                  <a:pt x="966177" y="4165"/>
                </a:lnTo>
                <a:lnTo>
                  <a:pt x="966177" y="101549"/>
                </a:lnTo>
                <a:lnTo>
                  <a:pt x="1017562" y="101549"/>
                </a:lnTo>
                <a:lnTo>
                  <a:pt x="1025486" y="99326"/>
                </a:lnTo>
                <a:lnTo>
                  <a:pt x="1037920" y="90423"/>
                </a:lnTo>
                <a:lnTo>
                  <a:pt x="1041031" y="83515"/>
                </a:lnTo>
                <a:lnTo>
                  <a:pt x="1041031" y="81940"/>
                </a:lnTo>
                <a:lnTo>
                  <a:pt x="987742" y="81940"/>
                </a:lnTo>
                <a:lnTo>
                  <a:pt x="987742" y="60794"/>
                </a:lnTo>
                <a:lnTo>
                  <a:pt x="1037598" y="60794"/>
                </a:lnTo>
                <a:lnTo>
                  <a:pt x="1036053" y="57873"/>
                </a:lnTo>
                <a:lnTo>
                  <a:pt x="1029833" y="52968"/>
                </a:lnTo>
                <a:lnTo>
                  <a:pt x="1021130" y="50215"/>
                </a:lnTo>
                <a:lnTo>
                  <a:pt x="1021130" y="49936"/>
                </a:lnTo>
                <a:lnTo>
                  <a:pt x="1027888" y="46717"/>
                </a:lnTo>
                <a:lnTo>
                  <a:pt x="1031888" y="42849"/>
                </a:lnTo>
                <a:lnTo>
                  <a:pt x="987742" y="42849"/>
                </a:lnTo>
                <a:lnTo>
                  <a:pt x="987742" y="23787"/>
                </a:lnTo>
                <a:lnTo>
                  <a:pt x="1036573" y="23787"/>
                </a:lnTo>
                <a:lnTo>
                  <a:pt x="1036573" y="20307"/>
                </a:lnTo>
                <a:lnTo>
                  <a:pt x="1033843" y="14262"/>
                </a:lnTo>
                <a:lnTo>
                  <a:pt x="1022896" y="6184"/>
                </a:lnTo>
                <a:lnTo>
                  <a:pt x="1015618" y="4165"/>
                </a:lnTo>
                <a:close/>
              </a:path>
              <a:path w="1706245" h="121285">
                <a:moveTo>
                  <a:pt x="1037598" y="60794"/>
                </a:moveTo>
                <a:lnTo>
                  <a:pt x="1013942" y="60794"/>
                </a:lnTo>
                <a:lnTo>
                  <a:pt x="1018628" y="64312"/>
                </a:lnTo>
                <a:lnTo>
                  <a:pt x="1018628" y="74802"/>
                </a:lnTo>
                <a:lnTo>
                  <a:pt x="1017371" y="77419"/>
                </a:lnTo>
                <a:lnTo>
                  <a:pt x="1012367" y="81038"/>
                </a:lnTo>
                <a:lnTo>
                  <a:pt x="1008976" y="81940"/>
                </a:lnTo>
                <a:lnTo>
                  <a:pt x="1041031" y="81940"/>
                </a:lnTo>
                <a:lnTo>
                  <a:pt x="1041031" y="74142"/>
                </a:lnTo>
                <a:lnTo>
                  <a:pt x="1039786" y="64931"/>
                </a:lnTo>
                <a:lnTo>
                  <a:pt x="1037598" y="60794"/>
                </a:lnTo>
                <a:close/>
              </a:path>
              <a:path w="1706245" h="121285">
                <a:moveTo>
                  <a:pt x="1036573" y="23787"/>
                </a:moveTo>
                <a:lnTo>
                  <a:pt x="1007262" y="23787"/>
                </a:lnTo>
                <a:lnTo>
                  <a:pt x="1009891" y="24625"/>
                </a:lnTo>
                <a:lnTo>
                  <a:pt x="1013879" y="27965"/>
                </a:lnTo>
                <a:lnTo>
                  <a:pt x="1014869" y="30238"/>
                </a:lnTo>
                <a:lnTo>
                  <a:pt x="1014869" y="36169"/>
                </a:lnTo>
                <a:lnTo>
                  <a:pt x="1013879" y="38557"/>
                </a:lnTo>
                <a:lnTo>
                  <a:pt x="1009690" y="42051"/>
                </a:lnTo>
                <a:lnTo>
                  <a:pt x="1007224" y="42849"/>
                </a:lnTo>
                <a:lnTo>
                  <a:pt x="1031888" y="42849"/>
                </a:lnTo>
                <a:lnTo>
                  <a:pt x="1032714" y="42051"/>
                </a:lnTo>
                <a:lnTo>
                  <a:pt x="1035500" y="36169"/>
                </a:lnTo>
                <a:lnTo>
                  <a:pt x="1035609" y="35940"/>
                </a:lnTo>
                <a:lnTo>
                  <a:pt x="1036573" y="28384"/>
                </a:lnTo>
                <a:lnTo>
                  <a:pt x="1036573" y="23787"/>
                </a:lnTo>
                <a:close/>
              </a:path>
              <a:path w="1706245" h="121285">
                <a:moveTo>
                  <a:pt x="847648" y="4165"/>
                </a:moveTo>
                <a:lnTo>
                  <a:pt x="826084" y="4165"/>
                </a:lnTo>
                <a:lnTo>
                  <a:pt x="826084" y="101549"/>
                </a:lnTo>
                <a:lnTo>
                  <a:pt x="844448" y="101549"/>
                </a:lnTo>
                <a:lnTo>
                  <a:pt x="871637" y="65658"/>
                </a:lnTo>
                <a:lnTo>
                  <a:pt x="847648" y="65658"/>
                </a:lnTo>
                <a:lnTo>
                  <a:pt x="847648" y="4165"/>
                </a:lnTo>
                <a:close/>
              </a:path>
              <a:path w="1706245" h="121285">
                <a:moveTo>
                  <a:pt x="912622" y="40208"/>
                </a:moveTo>
                <a:lnTo>
                  <a:pt x="891057" y="40208"/>
                </a:lnTo>
                <a:lnTo>
                  <a:pt x="891057" y="101549"/>
                </a:lnTo>
                <a:lnTo>
                  <a:pt x="912622" y="101549"/>
                </a:lnTo>
                <a:lnTo>
                  <a:pt x="912622" y="40208"/>
                </a:lnTo>
                <a:close/>
              </a:path>
              <a:path w="1706245" h="121285">
                <a:moveTo>
                  <a:pt x="912622" y="4165"/>
                </a:moveTo>
                <a:lnTo>
                  <a:pt x="894397" y="4165"/>
                </a:lnTo>
                <a:lnTo>
                  <a:pt x="847788" y="65658"/>
                </a:lnTo>
                <a:lnTo>
                  <a:pt x="871637" y="65658"/>
                </a:lnTo>
                <a:lnTo>
                  <a:pt x="890917" y="40208"/>
                </a:lnTo>
                <a:lnTo>
                  <a:pt x="912622" y="40208"/>
                </a:lnTo>
                <a:lnTo>
                  <a:pt x="912622" y="4165"/>
                </a:lnTo>
                <a:close/>
              </a:path>
              <a:path w="1706245" h="121285">
                <a:moveTo>
                  <a:pt x="809116" y="4165"/>
                </a:moveTo>
                <a:lnTo>
                  <a:pt x="731075" y="4165"/>
                </a:lnTo>
                <a:lnTo>
                  <a:pt x="731075" y="79527"/>
                </a:lnTo>
                <a:lnTo>
                  <a:pt x="729170" y="81800"/>
                </a:lnTo>
                <a:lnTo>
                  <a:pt x="719251" y="81800"/>
                </a:lnTo>
                <a:lnTo>
                  <a:pt x="719251" y="101968"/>
                </a:lnTo>
                <a:lnTo>
                  <a:pt x="736130" y="101968"/>
                </a:lnTo>
                <a:lnTo>
                  <a:pt x="742429" y="99948"/>
                </a:lnTo>
                <a:lnTo>
                  <a:pt x="750595" y="91884"/>
                </a:lnTo>
                <a:lnTo>
                  <a:pt x="752640" y="85559"/>
                </a:lnTo>
                <a:lnTo>
                  <a:pt x="752640" y="24345"/>
                </a:lnTo>
                <a:lnTo>
                  <a:pt x="809116" y="24345"/>
                </a:lnTo>
                <a:lnTo>
                  <a:pt x="809116" y="4165"/>
                </a:lnTo>
                <a:close/>
              </a:path>
              <a:path w="1706245" h="121285">
                <a:moveTo>
                  <a:pt x="809116" y="24345"/>
                </a:moveTo>
                <a:lnTo>
                  <a:pt x="787552" y="24345"/>
                </a:lnTo>
                <a:lnTo>
                  <a:pt x="787552" y="101549"/>
                </a:lnTo>
                <a:lnTo>
                  <a:pt x="809116" y="101549"/>
                </a:lnTo>
                <a:lnTo>
                  <a:pt x="809116" y="24345"/>
                </a:lnTo>
                <a:close/>
              </a:path>
              <a:path w="1706245" h="121285">
                <a:moveTo>
                  <a:pt x="712851" y="4165"/>
                </a:moveTo>
                <a:lnTo>
                  <a:pt x="652614" y="4165"/>
                </a:lnTo>
                <a:lnTo>
                  <a:pt x="652614" y="101549"/>
                </a:lnTo>
                <a:lnTo>
                  <a:pt x="713536" y="101549"/>
                </a:lnTo>
                <a:lnTo>
                  <a:pt x="713536" y="81381"/>
                </a:lnTo>
                <a:lnTo>
                  <a:pt x="674166" y="81381"/>
                </a:lnTo>
                <a:lnTo>
                  <a:pt x="674166" y="59258"/>
                </a:lnTo>
                <a:lnTo>
                  <a:pt x="708952" y="59258"/>
                </a:lnTo>
                <a:lnTo>
                  <a:pt x="708952" y="39649"/>
                </a:lnTo>
                <a:lnTo>
                  <a:pt x="674166" y="39649"/>
                </a:lnTo>
                <a:lnTo>
                  <a:pt x="674166" y="24345"/>
                </a:lnTo>
                <a:lnTo>
                  <a:pt x="712851" y="24345"/>
                </a:lnTo>
                <a:lnTo>
                  <a:pt x="712851" y="4165"/>
                </a:lnTo>
                <a:close/>
              </a:path>
              <a:path w="1706245" h="121285">
                <a:moveTo>
                  <a:pt x="542848" y="4165"/>
                </a:moveTo>
                <a:lnTo>
                  <a:pt x="520026" y="4165"/>
                </a:lnTo>
                <a:lnTo>
                  <a:pt x="481634" y="101549"/>
                </a:lnTo>
                <a:lnTo>
                  <a:pt x="505841" y="101549"/>
                </a:lnTo>
                <a:lnTo>
                  <a:pt x="512800" y="81800"/>
                </a:lnTo>
                <a:lnTo>
                  <a:pt x="573455" y="81800"/>
                </a:lnTo>
                <a:lnTo>
                  <a:pt x="565885" y="62598"/>
                </a:lnTo>
                <a:lnTo>
                  <a:pt x="519468" y="62598"/>
                </a:lnTo>
                <a:lnTo>
                  <a:pt x="531431" y="28105"/>
                </a:lnTo>
                <a:lnTo>
                  <a:pt x="552286" y="28105"/>
                </a:lnTo>
                <a:lnTo>
                  <a:pt x="542848" y="4165"/>
                </a:lnTo>
                <a:close/>
              </a:path>
              <a:path w="1706245" h="121285">
                <a:moveTo>
                  <a:pt x="573455" y="81800"/>
                </a:moveTo>
                <a:lnTo>
                  <a:pt x="550214" y="81800"/>
                </a:lnTo>
                <a:lnTo>
                  <a:pt x="557174" y="101549"/>
                </a:lnTo>
                <a:lnTo>
                  <a:pt x="581240" y="101549"/>
                </a:lnTo>
                <a:lnTo>
                  <a:pt x="573455" y="81800"/>
                </a:lnTo>
                <a:close/>
              </a:path>
              <a:path w="1706245" h="121285">
                <a:moveTo>
                  <a:pt x="617829" y="24345"/>
                </a:moveTo>
                <a:lnTo>
                  <a:pt x="596265" y="24345"/>
                </a:lnTo>
                <a:lnTo>
                  <a:pt x="596265" y="101549"/>
                </a:lnTo>
                <a:lnTo>
                  <a:pt x="617829" y="101549"/>
                </a:lnTo>
                <a:lnTo>
                  <a:pt x="617829" y="24345"/>
                </a:lnTo>
                <a:close/>
              </a:path>
              <a:path w="1706245" h="121285">
                <a:moveTo>
                  <a:pt x="552286" y="28105"/>
                </a:moveTo>
                <a:lnTo>
                  <a:pt x="531431" y="28105"/>
                </a:lnTo>
                <a:lnTo>
                  <a:pt x="543534" y="62598"/>
                </a:lnTo>
                <a:lnTo>
                  <a:pt x="565885" y="62598"/>
                </a:lnTo>
                <a:lnTo>
                  <a:pt x="552286" y="28105"/>
                </a:lnTo>
                <a:close/>
              </a:path>
              <a:path w="1706245" h="121285">
                <a:moveTo>
                  <a:pt x="643432" y="4165"/>
                </a:moveTo>
                <a:lnTo>
                  <a:pt x="570534" y="4165"/>
                </a:lnTo>
                <a:lnTo>
                  <a:pt x="570534" y="24345"/>
                </a:lnTo>
                <a:lnTo>
                  <a:pt x="643432" y="24345"/>
                </a:lnTo>
                <a:lnTo>
                  <a:pt x="643432" y="4165"/>
                </a:lnTo>
                <a:close/>
              </a:path>
              <a:path w="1706245" h="121285">
                <a:moveTo>
                  <a:pt x="412216" y="75958"/>
                </a:moveTo>
                <a:lnTo>
                  <a:pt x="402615" y="94741"/>
                </a:lnTo>
                <a:lnTo>
                  <a:pt x="411197" y="98635"/>
                </a:lnTo>
                <a:lnTo>
                  <a:pt x="420387" y="101417"/>
                </a:lnTo>
                <a:lnTo>
                  <a:pt x="430563" y="103152"/>
                </a:lnTo>
                <a:lnTo>
                  <a:pt x="431389" y="103152"/>
                </a:lnTo>
                <a:lnTo>
                  <a:pt x="440588" y="103644"/>
                </a:lnTo>
                <a:lnTo>
                  <a:pt x="477596" y="90538"/>
                </a:lnTo>
                <a:lnTo>
                  <a:pt x="480796" y="83604"/>
                </a:lnTo>
                <a:lnTo>
                  <a:pt x="480796" y="83464"/>
                </a:lnTo>
                <a:lnTo>
                  <a:pt x="439902" y="83464"/>
                </a:lnTo>
                <a:lnTo>
                  <a:pt x="433163" y="82995"/>
                </a:lnTo>
                <a:lnTo>
                  <a:pt x="426302" y="81587"/>
                </a:lnTo>
                <a:lnTo>
                  <a:pt x="419319" y="79242"/>
                </a:lnTo>
                <a:lnTo>
                  <a:pt x="412216" y="75958"/>
                </a:lnTo>
                <a:close/>
              </a:path>
              <a:path w="1706245" h="121285">
                <a:moveTo>
                  <a:pt x="476897" y="22263"/>
                </a:moveTo>
                <a:lnTo>
                  <a:pt x="449770" y="22263"/>
                </a:lnTo>
                <a:lnTo>
                  <a:pt x="455066" y="25222"/>
                </a:lnTo>
                <a:lnTo>
                  <a:pt x="455066" y="34404"/>
                </a:lnTo>
                <a:lnTo>
                  <a:pt x="453301" y="37007"/>
                </a:lnTo>
                <a:lnTo>
                  <a:pt x="446252" y="40893"/>
                </a:lnTo>
                <a:lnTo>
                  <a:pt x="440867" y="41871"/>
                </a:lnTo>
                <a:lnTo>
                  <a:pt x="424599" y="41871"/>
                </a:lnTo>
                <a:lnTo>
                  <a:pt x="424599" y="60934"/>
                </a:lnTo>
                <a:lnTo>
                  <a:pt x="433501" y="60934"/>
                </a:lnTo>
                <a:lnTo>
                  <a:pt x="444695" y="61646"/>
                </a:lnTo>
                <a:lnTo>
                  <a:pt x="452693" y="63784"/>
                </a:lnTo>
                <a:lnTo>
                  <a:pt x="457492" y="67347"/>
                </a:lnTo>
                <a:lnTo>
                  <a:pt x="459092" y="72339"/>
                </a:lnTo>
                <a:lnTo>
                  <a:pt x="459092" y="79755"/>
                </a:lnTo>
                <a:lnTo>
                  <a:pt x="452691" y="83464"/>
                </a:lnTo>
                <a:lnTo>
                  <a:pt x="480796" y="83464"/>
                </a:lnTo>
                <a:lnTo>
                  <a:pt x="480796" y="67347"/>
                </a:lnTo>
                <a:lnTo>
                  <a:pt x="478657" y="61646"/>
                </a:lnTo>
                <a:lnTo>
                  <a:pt x="478599" y="61493"/>
                </a:lnTo>
                <a:lnTo>
                  <a:pt x="469785" y="53695"/>
                </a:lnTo>
                <a:lnTo>
                  <a:pt x="463499" y="51193"/>
                </a:lnTo>
                <a:lnTo>
                  <a:pt x="455345" y="50076"/>
                </a:lnTo>
                <a:lnTo>
                  <a:pt x="455345" y="49796"/>
                </a:lnTo>
                <a:lnTo>
                  <a:pt x="476897" y="26847"/>
                </a:lnTo>
                <a:lnTo>
                  <a:pt x="476897" y="22263"/>
                </a:lnTo>
                <a:close/>
              </a:path>
              <a:path w="1706245" h="121285">
                <a:moveTo>
                  <a:pt x="439623" y="2082"/>
                </a:moveTo>
                <a:lnTo>
                  <a:pt x="431281" y="2499"/>
                </a:lnTo>
                <a:lnTo>
                  <a:pt x="422679" y="3751"/>
                </a:lnTo>
                <a:lnTo>
                  <a:pt x="413818" y="5838"/>
                </a:lnTo>
                <a:lnTo>
                  <a:pt x="404698" y="8762"/>
                </a:lnTo>
                <a:lnTo>
                  <a:pt x="412496" y="28384"/>
                </a:lnTo>
                <a:lnTo>
                  <a:pt x="419537" y="25702"/>
                </a:lnTo>
                <a:lnTo>
                  <a:pt x="426335" y="23790"/>
                </a:lnTo>
                <a:lnTo>
                  <a:pt x="432891" y="22644"/>
                </a:lnTo>
                <a:lnTo>
                  <a:pt x="439204" y="22263"/>
                </a:lnTo>
                <a:lnTo>
                  <a:pt x="476897" y="22263"/>
                </a:lnTo>
                <a:lnTo>
                  <a:pt x="476897" y="18681"/>
                </a:lnTo>
                <a:lnTo>
                  <a:pt x="473659" y="12522"/>
                </a:lnTo>
                <a:lnTo>
                  <a:pt x="467169" y="8343"/>
                </a:lnTo>
                <a:lnTo>
                  <a:pt x="461790" y="5602"/>
                </a:lnTo>
                <a:lnTo>
                  <a:pt x="455748" y="3751"/>
                </a:lnTo>
                <a:lnTo>
                  <a:pt x="456066" y="3751"/>
                </a:lnTo>
                <a:lnTo>
                  <a:pt x="448182" y="2499"/>
                </a:lnTo>
                <a:lnTo>
                  <a:pt x="448579" y="2499"/>
                </a:lnTo>
                <a:lnTo>
                  <a:pt x="439623" y="2082"/>
                </a:lnTo>
                <a:close/>
              </a:path>
              <a:path w="1706245" h="121285">
                <a:moveTo>
                  <a:pt x="230530" y="4165"/>
                </a:moveTo>
                <a:lnTo>
                  <a:pt x="208965" y="4165"/>
                </a:lnTo>
                <a:lnTo>
                  <a:pt x="208965" y="101549"/>
                </a:lnTo>
                <a:lnTo>
                  <a:pt x="230530" y="101549"/>
                </a:lnTo>
                <a:lnTo>
                  <a:pt x="230530" y="54952"/>
                </a:lnTo>
                <a:lnTo>
                  <a:pt x="259015" y="54952"/>
                </a:lnTo>
                <a:lnTo>
                  <a:pt x="254317" y="49796"/>
                </a:lnTo>
                <a:lnTo>
                  <a:pt x="256644" y="47155"/>
                </a:lnTo>
                <a:lnTo>
                  <a:pt x="230530" y="47155"/>
                </a:lnTo>
                <a:lnTo>
                  <a:pt x="230530" y="4165"/>
                </a:lnTo>
                <a:close/>
              </a:path>
              <a:path w="1706245" h="121285">
                <a:moveTo>
                  <a:pt x="259015" y="54952"/>
                </a:moveTo>
                <a:lnTo>
                  <a:pt x="230530" y="54952"/>
                </a:lnTo>
                <a:lnTo>
                  <a:pt x="270725" y="101549"/>
                </a:lnTo>
                <a:lnTo>
                  <a:pt x="301472" y="101549"/>
                </a:lnTo>
                <a:lnTo>
                  <a:pt x="259015" y="54952"/>
                </a:lnTo>
                <a:close/>
              </a:path>
              <a:path w="1706245" h="121285">
                <a:moveTo>
                  <a:pt x="362686" y="4165"/>
                </a:moveTo>
                <a:lnTo>
                  <a:pt x="339864" y="4165"/>
                </a:lnTo>
                <a:lnTo>
                  <a:pt x="301472" y="101549"/>
                </a:lnTo>
                <a:lnTo>
                  <a:pt x="325678" y="101549"/>
                </a:lnTo>
                <a:lnTo>
                  <a:pt x="332638" y="81800"/>
                </a:lnTo>
                <a:lnTo>
                  <a:pt x="393293" y="81800"/>
                </a:lnTo>
                <a:lnTo>
                  <a:pt x="385722" y="62598"/>
                </a:lnTo>
                <a:lnTo>
                  <a:pt x="339318" y="62598"/>
                </a:lnTo>
                <a:lnTo>
                  <a:pt x="351281" y="28105"/>
                </a:lnTo>
                <a:lnTo>
                  <a:pt x="372124" y="28105"/>
                </a:lnTo>
                <a:lnTo>
                  <a:pt x="362686" y="4165"/>
                </a:lnTo>
                <a:close/>
              </a:path>
              <a:path w="1706245" h="121285">
                <a:moveTo>
                  <a:pt x="393293" y="81800"/>
                </a:moveTo>
                <a:lnTo>
                  <a:pt x="370065" y="81800"/>
                </a:lnTo>
                <a:lnTo>
                  <a:pt x="377012" y="101549"/>
                </a:lnTo>
                <a:lnTo>
                  <a:pt x="401078" y="101549"/>
                </a:lnTo>
                <a:lnTo>
                  <a:pt x="393293" y="81800"/>
                </a:lnTo>
                <a:close/>
              </a:path>
              <a:path w="1706245" h="121285">
                <a:moveTo>
                  <a:pt x="372124" y="28105"/>
                </a:moveTo>
                <a:lnTo>
                  <a:pt x="351281" y="28105"/>
                </a:lnTo>
                <a:lnTo>
                  <a:pt x="363385" y="62598"/>
                </a:lnTo>
                <a:lnTo>
                  <a:pt x="385722" y="62598"/>
                </a:lnTo>
                <a:lnTo>
                  <a:pt x="372124" y="28105"/>
                </a:lnTo>
                <a:close/>
              </a:path>
              <a:path w="1706245" h="121285">
                <a:moveTo>
                  <a:pt x="294513" y="4165"/>
                </a:moveTo>
                <a:lnTo>
                  <a:pt x="265163" y="4165"/>
                </a:lnTo>
                <a:lnTo>
                  <a:pt x="230530" y="47155"/>
                </a:lnTo>
                <a:lnTo>
                  <a:pt x="256644" y="47155"/>
                </a:lnTo>
                <a:lnTo>
                  <a:pt x="294513" y="4165"/>
                </a:lnTo>
                <a:close/>
              </a:path>
              <a:path w="1706245" h="121285">
                <a:moveTo>
                  <a:pt x="146215" y="2082"/>
                </a:moveTo>
                <a:lnTo>
                  <a:pt x="109562" y="16205"/>
                </a:lnTo>
                <a:lnTo>
                  <a:pt x="94881" y="52857"/>
                </a:lnTo>
                <a:lnTo>
                  <a:pt x="95798" y="63606"/>
                </a:lnTo>
                <a:lnTo>
                  <a:pt x="117354" y="95699"/>
                </a:lnTo>
                <a:lnTo>
                  <a:pt x="146215" y="103644"/>
                </a:lnTo>
                <a:lnTo>
                  <a:pt x="156749" y="102761"/>
                </a:lnTo>
                <a:lnTo>
                  <a:pt x="189297" y="81937"/>
                </a:lnTo>
                <a:lnTo>
                  <a:pt x="189592" y="81381"/>
                </a:lnTo>
                <a:lnTo>
                  <a:pt x="138239" y="81381"/>
                </a:lnTo>
                <a:lnTo>
                  <a:pt x="131660" y="78790"/>
                </a:lnTo>
                <a:lnTo>
                  <a:pt x="121272" y="68402"/>
                </a:lnTo>
                <a:lnTo>
                  <a:pt x="118668" y="61493"/>
                </a:lnTo>
                <a:lnTo>
                  <a:pt x="118668" y="44234"/>
                </a:lnTo>
                <a:lnTo>
                  <a:pt x="121272" y="37325"/>
                </a:lnTo>
                <a:lnTo>
                  <a:pt x="131660" y="26936"/>
                </a:lnTo>
                <a:lnTo>
                  <a:pt x="138239" y="24345"/>
                </a:lnTo>
                <a:lnTo>
                  <a:pt x="189592" y="24345"/>
                </a:lnTo>
                <a:lnTo>
                  <a:pt x="189297" y="23789"/>
                </a:lnTo>
                <a:lnTo>
                  <a:pt x="182879" y="16205"/>
                </a:lnTo>
                <a:lnTo>
                  <a:pt x="175081" y="10028"/>
                </a:lnTo>
                <a:lnTo>
                  <a:pt x="166371" y="5614"/>
                </a:lnTo>
                <a:lnTo>
                  <a:pt x="156749" y="2966"/>
                </a:lnTo>
                <a:lnTo>
                  <a:pt x="146215" y="2082"/>
                </a:lnTo>
                <a:close/>
              </a:path>
              <a:path w="1706245" h="121285">
                <a:moveTo>
                  <a:pt x="189592" y="24345"/>
                </a:moveTo>
                <a:lnTo>
                  <a:pt x="154190" y="24345"/>
                </a:lnTo>
                <a:lnTo>
                  <a:pt x="160781" y="26936"/>
                </a:lnTo>
                <a:lnTo>
                  <a:pt x="171170" y="37325"/>
                </a:lnTo>
                <a:lnTo>
                  <a:pt x="173761" y="44234"/>
                </a:lnTo>
                <a:lnTo>
                  <a:pt x="173761" y="61493"/>
                </a:lnTo>
                <a:lnTo>
                  <a:pt x="171170" y="68402"/>
                </a:lnTo>
                <a:lnTo>
                  <a:pt x="160781" y="78790"/>
                </a:lnTo>
                <a:lnTo>
                  <a:pt x="154190" y="81381"/>
                </a:lnTo>
                <a:lnTo>
                  <a:pt x="189592" y="81381"/>
                </a:lnTo>
                <a:lnTo>
                  <a:pt x="193881" y="73299"/>
                </a:lnTo>
                <a:lnTo>
                  <a:pt x="196631" y="63606"/>
                </a:lnTo>
                <a:lnTo>
                  <a:pt x="197548" y="52857"/>
                </a:lnTo>
                <a:lnTo>
                  <a:pt x="196631" y="42115"/>
                </a:lnTo>
                <a:lnTo>
                  <a:pt x="193881" y="32426"/>
                </a:lnTo>
                <a:lnTo>
                  <a:pt x="189592" y="24345"/>
                </a:lnTo>
                <a:close/>
              </a:path>
              <a:path w="1706245" h="121285">
                <a:moveTo>
                  <a:pt x="83477" y="4165"/>
                </a:moveTo>
                <a:lnTo>
                  <a:pt x="0" y="4165"/>
                </a:lnTo>
                <a:lnTo>
                  <a:pt x="0" y="101549"/>
                </a:lnTo>
                <a:lnTo>
                  <a:pt x="21564" y="101549"/>
                </a:lnTo>
                <a:lnTo>
                  <a:pt x="21564" y="24345"/>
                </a:lnTo>
                <a:lnTo>
                  <a:pt x="83477" y="24345"/>
                </a:lnTo>
                <a:lnTo>
                  <a:pt x="83477" y="4165"/>
                </a:lnTo>
                <a:close/>
              </a:path>
              <a:path w="1706245" h="121285">
                <a:moveTo>
                  <a:pt x="83477" y="24345"/>
                </a:moveTo>
                <a:lnTo>
                  <a:pt x="61912" y="24345"/>
                </a:lnTo>
                <a:lnTo>
                  <a:pt x="61912" y="101549"/>
                </a:lnTo>
                <a:lnTo>
                  <a:pt x="83477" y="101549"/>
                </a:lnTo>
                <a:lnTo>
                  <a:pt x="83477" y="24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58" dirty="0"/>
          </a:p>
        </p:txBody>
      </p:sp>
      <p:pic>
        <p:nvPicPr>
          <p:cNvPr id="137" name="object 13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22976" y="986375"/>
            <a:ext cx="4648328" cy="396676"/>
          </a:xfrm>
          <a:prstGeom prst="rect">
            <a:avLst/>
          </a:prstGeom>
        </p:spPr>
      </p:pic>
      <p:grpSp>
        <p:nvGrpSpPr>
          <p:cNvPr id="148" name="object 148"/>
          <p:cNvGrpSpPr/>
          <p:nvPr/>
        </p:nvGrpSpPr>
        <p:grpSpPr>
          <a:xfrm>
            <a:off x="8980338" y="523066"/>
            <a:ext cx="359386" cy="695142"/>
            <a:chOff x="8857513" y="604431"/>
            <a:chExt cx="415290" cy="803275"/>
          </a:xfrm>
        </p:grpSpPr>
        <p:sp>
          <p:nvSpPr>
            <p:cNvPr id="149" name="object 149"/>
            <p:cNvSpPr/>
            <p:nvPr/>
          </p:nvSpPr>
          <p:spPr>
            <a:xfrm>
              <a:off x="8874417" y="738771"/>
              <a:ext cx="390525" cy="668655"/>
            </a:xfrm>
            <a:custGeom>
              <a:avLst/>
              <a:gdLst/>
              <a:ahLst/>
              <a:cxnLst/>
              <a:rect l="l" t="t" r="r" b="b"/>
              <a:pathLst>
                <a:path w="390525" h="668655">
                  <a:moveTo>
                    <a:pt x="381635" y="0"/>
                  </a:moveTo>
                  <a:lnTo>
                    <a:pt x="1295" y="249351"/>
                  </a:lnTo>
                  <a:lnTo>
                    <a:pt x="0" y="251739"/>
                  </a:lnTo>
                  <a:lnTo>
                    <a:pt x="25" y="258470"/>
                  </a:lnTo>
                  <a:lnTo>
                    <a:pt x="3416" y="261835"/>
                  </a:lnTo>
                  <a:lnTo>
                    <a:pt x="131724" y="261823"/>
                  </a:lnTo>
                  <a:lnTo>
                    <a:pt x="135890" y="261823"/>
                  </a:lnTo>
                  <a:lnTo>
                    <a:pt x="139268" y="265201"/>
                  </a:lnTo>
                  <a:lnTo>
                    <a:pt x="139306" y="663295"/>
                  </a:lnTo>
                  <a:lnTo>
                    <a:pt x="141236" y="666064"/>
                  </a:lnTo>
                  <a:lnTo>
                    <a:pt x="148043" y="668629"/>
                  </a:lnTo>
                  <a:lnTo>
                    <a:pt x="152387" y="666673"/>
                  </a:lnTo>
                  <a:lnTo>
                    <a:pt x="390207" y="8915"/>
                  </a:lnTo>
                  <a:lnTo>
                    <a:pt x="389915" y="6438"/>
                  </a:lnTo>
                  <a:lnTo>
                    <a:pt x="386321" y="977"/>
                  </a:lnTo>
                  <a:lnTo>
                    <a:pt x="381635" y="0"/>
                  </a:lnTo>
                  <a:close/>
                </a:path>
              </a:pathLst>
            </a:custGeom>
            <a:solidFill>
              <a:srgbClr val="DD1E26"/>
            </a:solidFill>
          </p:spPr>
          <p:txBody>
            <a:bodyPr wrap="square" lIns="0" tIns="0" rIns="0" bIns="0" rtlCol="0"/>
            <a:lstStyle/>
            <a:p>
              <a:endParaRPr sz="1558"/>
            </a:p>
          </p:txBody>
        </p:sp>
        <p:pic>
          <p:nvPicPr>
            <p:cNvPr id="150" name="object 15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57513" y="604431"/>
              <a:ext cx="414781" cy="113283"/>
            </a:xfrm>
            <a:prstGeom prst="rect">
              <a:avLst/>
            </a:prstGeom>
          </p:spPr>
        </p:pic>
      </p:grpSp>
      <p:sp>
        <p:nvSpPr>
          <p:cNvPr id="175" name="Прямоугольник: скругленные углы 174">
            <a:extLst>
              <a:ext uri="{FF2B5EF4-FFF2-40B4-BE49-F238E27FC236}">
                <a16:creationId xmlns:a16="http://schemas.microsoft.com/office/drawing/2014/main" id="{09331B2C-77AE-4886-89BD-0FA06CC10989}"/>
              </a:ext>
            </a:extLst>
          </p:cNvPr>
          <p:cNvSpPr/>
          <p:nvPr/>
        </p:nvSpPr>
        <p:spPr>
          <a:xfrm>
            <a:off x="4355674" y="3995442"/>
            <a:ext cx="2891396" cy="2730635"/>
          </a:xfrm>
          <a:prstGeom prst="roundRect">
            <a:avLst/>
          </a:prstGeom>
          <a:solidFill>
            <a:schemeClr val="bg1"/>
          </a:solidFill>
          <a:ln>
            <a:solidFill>
              <a:srgbClr val="CADB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58"/>
          </a:p>
        </p:txBody>
      </p:sp>
      <p:pic>
        <p:nvPicPr>
          <p:cNvPr id="179" name="object 7">
            <a:extLst>
              <a:ext uri="{FF2B5EF4-FFF2-40B4-BE49-F238E27FC236}">
                <a16:creationId xmlns:a16="http://schemas.microsoft.com/office/drawing/2014/main" id="{325C7692-227E-434A-9504-53759FA3AFC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67946" y="4031628"/>
            <a:ext cx="3388853" cy="1309951"/>
          </a:xfrm>
          <a:prstGeom prst="rect">
            <a:avLst/>
          </a:prstGeom>
        </p:spPr>
      </p:pic>
      <p:grpSp>
        <p:nvGrpSpPr>
          <p:cNvPr id="180" name="object 12">
            <a:extLst>
              <a:ext uri="{FF2B5EF4-FFF2-40B4-BE49-F238E27FC236}">
                <a16:creationId xmlns:a16="http://schemas.microsoft.com/office/drawing/2014/main" id="{92C19C8C-F2C4-458F-80D0-83AE6B8FABE1}"/>
              </a:ext>
            </a:extLst>
          </p:cNvPr>
          <p:cNvGrpSpPr/>
          <p:nvPr/>
        </p:nvGrpSpPr>
        <p:grpSpPr>
          <a:xfrm>
            <a:off x="7334975" y="6097862"/>
            <a:ext cx="3388853" cy="318923"/>
            <a:chOff x="6758082" y="12378297"/>
            <a:chExt cx="7125334" cy="670560"/>
          </a:xfrm>
        </p:grpSpPr>
        <p:sp>
          <p:nvSpPr>
            <p:cNvPr id="181" name="object 13">
              <a:extLst>
                <a:ext uri="{FF2B5EF4-FFF2-40B4-BE49-F238E27FC236}">
                  <a16:creationId xmlns:a16="http://schemas.microsoft.com/office/drawing/2014/main" id="{3314D574-D45B-4A8E-8A3E-737A47CACE59}"/>
                </a:ext>
              </a:extLst>
            </p:cNvPr>
            <p:cNvSpPr/>
            <p:nvPr/>
          </p:nvSpPr>
          <p:spPr>
            <a:xfrm>
              <a:off x="6758082" y="12378297"/>
              <a:ext cx="7125334" cy="670560"/>
            </a:xfrm>
            <a:custGeom>
              <a:avLst/>
              <a:gdLst/>
              <a:ahLst/>
              <a:cxnLst/>
              <a:rect l="l" t="t" r="r" b="b"/>
              <a:pathLst>
                <a:path w="7125334" h="670559">
                  <a:moveTo>
                    <a:pt x="6789986" y="0"/>
                  </a:moveTo>
                  <a:lnTo>
                    <a:pt x="334979" y="0"/>
                  </a:lnTo>
                  <a:lnTo>
                    <a:pt x="285478" y="3632"/>
                  </a:lnTo>
                  <a:lnTo>
                    <a:pt x="238233" y="14182"/>
                  </a:lnTo>
                  <a:lnTo>
                    <a:pt x="193760" y="31133"/>
                  </a:lnTo>
                  <a:lnTo>
                    <a:pt x="152579" y="53967"/>
                  </a:lnTo>
                  <a:lnTo>
                    <a:pt x="115208" y="82164"/>
                  </a:lnTo>
                  <a:lnTo>
                    <a:pt x="82164" y="115208"/>
                  </a:lnTo>
                  <a:lnTo>
                    <a:pt x="53967" y="152579"/>
                  </a:lnTo>
                  <a:lnTo>
                    <a:pt x="31133" y="193760"/>
                  </a:lnTo>
                  <a:lnTo>
                    <a:pt x="14182" y="238233"/>
                  </a:lnTo>
                  <a:lnTo>
                    <a:pt x="3632" y="285478"/>
                  </a:lnTo>
                  <a:lnTo>
                    <a:pt x="0" y="334979"/>
                  </a:lnTo>
                  <a:lnTo>
                    <a:pt x="3632" y="384480"/>
                  </a:lnTo>
                  <a:lnTo>
                    <a:pt x="14182" y="431726"/>
                  </a:lnTo>
                  <a:lnTo>
                    <a:pt x="31133" y="476198"/>
                  </a:lnTo>
                  <a:lnTo>
                    <a:pt x="53967" y="517379"/>
                  </a:lnTo>
                  <a:lnTo>
                    <a:pt x="82164" y="554750"/>
                  </a:lnTo>
                  <a:lnTo>
                    <a:pt x="115208" y="587794"/>
                  </a:lnTo>
                  <a:lnTo>
                    <a:pt x="152579" y="615992"/>
                  </a:lnTo>
                  <a:lnTo>
                    <a:pt x="193760" y="638825"/>
                  </a:lnTo>
                  <a:lnTo>
                    <a:pt x="238233" y="655776"/>
                  </a:lnTo>
                  <a:lnTo>
                    <a:pt x="285478" y="666327"/>
                  </a:lnTo>
                  <a:lnTo>
                    <a:pt x="334979" y="669959"/>
                  </a:lnTo>
                  <a:lnTo>
                    <a:pt x="6789986" y="669959"/>
                  </a:lnTo>
                  <a:lnTo>
                    <a:pt x="6839482" y="666327"/>
                  </a:lnTo>
                  <a:lnTo>
                    <a:pt x="6886725" y="655776"/>
                  </a:lnTo>
                  <a:lnTo>
                    <a:pt x="6931196" y="638825"/>
                  </a:lnTo>
                  <a:lnTo>
                    <a:pt x="6972376" y="615992"/>
                  </a:lnTo>
                  <a:lnTo>
                    <a:pt x="7009748" y="587794"/>
                  </a:lnTo>
                  <a:lnTo>
                    <a:pt x="7042793" y="554750"/>
                  </a:lnTo>
                  <a:lnTo>
                    <a:pt x="7070993" y="517379"/>
                  </a:lnTo>
                  <a:lnTo>
                    <a:pt x="7093828" y="476198"/>
                  </a:lnTo>
                  <a:lnTo>
                    <a:pt x="7110781" y="431726"/>
                  </a:lnTo>
                  <a:lnTo>
                    <a:pt x="7121333" y="384480"/>
                  </a:lnTo>
                  <a:lnTo>
                    <a:pt x="7124965" y="334979"/>
                  </a:lnTo>
                  <a:lnTo>
                    <a:pt x="7121333" y="285478"/>
                  </a:lnTo>
                  <a:lnTo>
                    <a:pt x="7110781" y="238233"/>
                  </a:lnTo>
                  <a:lnTo>
                    <a:pt x="7093828" y="193760"/>
                  </a:lnTo>
                  <a:lnTo>
                    <a:pt x="7070993" y="152579"/>
                  </a:lnTo>
                  <a:lnTo>
                    <a:pt x="7042793" y="115208"/>
                  </a:lnTo>
                  <a:lnTo>
                    <a:pt x="7009748" y="82164"/>
                  </a:lnTo>
                  <a:lnTo>
                    <a:pt x="6972376" y="53967"/>
                  </a:lnTo>
                  <a:lnTo>
                    <a:pt x="6931196" y="31133"/>
                  </a:lnTo>
                  <a:lnTo>
                    <a:pt x="6886725" y="14182"/>
                  </a:lnTo>
                  <a:lnTo>
                    <a:pt x="6839482" y="3632"/>
                  </a:lnTo>
                  <a:lnTo>
                    <a:pt x="6789986" y="0"/>
                  </a:lnTo>
                  <a:close/>
                </a:path>
              </a:pathLst>
            </a:custGeom>
            <a:solidFill>
              <a:srgbClr val="DAEF13"/>
            </a:solidFill>
          </p:spPr>
          <p:txBody>
            <a:bodyPr wrap="square" lIns="0" tIns="0" rIns="0" bIns="0" rtlCol="0"/>
            <a:lstStyle/>
            <a:p>
              <a:endParaRPr sz="1558"/>
            </a:p>
          </p:txBody>
        </p:sp>
        <p:sp>
          <p:nvSpPr>
            <p:cNvPr id="182" name="object 14">
              <a:extLst>
                <a:ext uri="{FF2B5EF4-FFF2-40B4-BE49-F238E27FC236}">
                  <a16:creationId xmlns:a16="http://schemas.microsoft.com/office/drawing/2014/main" id="{6D4BC1D5-24DC-4705-A2B2-4BEA7280BDC7}"/>
                </a:ext>
              </a:extLst>
            </p:cNvPr>
            <p:cNvSpPr/>
            <p:nvPr/>
          </p:nvSpPr>
          <p:spPr>
            <a:xfrm>
              <a:off x="7333260" y="12483350"/>
              <a:ext cx="5972175" cy="502284"/>
            </a:xfrm>
            <a:custGeom>
              <a:avLst/>
              <a:gdLst/>
              <a:ahLst/>
              <a:cxnLst/>
              <a:rect l="l" t="t" r="r" b="b"/>
              <a:pathLst>
                <a:path w="5972175" h="502284">
                  <a:moveTo>
                    <a:pt x="1014019" y="360655"/>
                  </a:moveTo>
                  <a:lnTo>
                    <a:pt x="628511" y="360655"/>
                  </a:lnTo>
                  <a:lnTo>
                    <a:pt x="628511" y="502258"/>
                  </a:lnTo>
                  <a:lnTo>
                    <a:pt x="697288" y="502258"/>
                  </a:lnTo>
                  <a:lnTo>
                    <a:pt x="697288" y="430011"/>
                  </a:lnTo>
                  <a:lnTo>
                    <a:pt x="1014019" y="430011"/>
                  </a:lnTo>
                  <a:lnTo>
                    <a:pt x="1014019" y="360655"/>
                  </a:lnTo>
                  <a:close/>
                </a:path>
                <a:path w="5972175" h="502284">
                  <a:moveTo>
                    <a:pt x="1014019" y="430011"/>
                  </a:moveTo>
                  <a:lnTo>
                    <a:pt x="944663" y="430011"/>
                  </a:lnTo>
                  <a:lnTo>
                    <a:pt x="944663" y="502258"/>
                  </a:lnTo>
                  <a:lnTo>
                    <a:pt x="1014019" y="502258"/>
                  </a:lnTo>
                  <a:lnTo>
                    <a:pt x="1014019" y="430011"/>
                  </a:lnTo>
                  <a:close/>
                </a:path>
                <a:path w="5972175" h="502284">
                  <a:moveTo>
                    <a:pt x="272803" y="16761"/>
                  </a:moveTo>
                  <a:lnTo>
                    <a:pt x="0" y="16761"/>
                  </a:lnTo>
                  <a:lnTo>
                    <a:pt x="0" y="421342"/>
                  </a:lnTo>
                  <a:lnTo>
                    <a:pt x="160676" y="421342"/>
                  </a:lnTo>
                  <a:lnTo>
                    <a:pt x="201902" y="416621"/>
                  </a:lnTo>
                  <a:lnTo>
                    <a:pt x="238023" y="402162"/>
                  </a:lnTo>
                  <a:lnTo>
                    <a:pt x="266709" y="377522"/>
                  </a:lnTo>
                  <a:lnTo>
                    <a:pt x="279789" y="353141"/>
                  </a:lnTo>
                  <a:lnTo>
                    <a:pt x="73980" y="353141"/>
                  </a:lnTo>
                  <a:lnTo>
                    <a:pt x="73980" y="238124"/>
                  </a:lnTo>
                  <a:lnTo>
                    <a:pt x="279660" y="238124"/>
                  </a:lnTo>
                  <a:lnTo>
                    <a:pt x="266709" y="213868"/>
                  </a:lnTo>
                  <a:lnTo>
                    <a:pt x="238023" y="189140"/>
                  </a:lnTo>
                  <a:lnTo>
                    <a:pt x="201902" y="174649"/>
                  </a:lnTo>
                  <a:lnTo>
                    <a:pt x="160676" y="169924"/>
                  </a:lnTo>
                  <a:lnTo>
                    <a:pt x="73980" y="169924"/>
                  </a:lnTo>
                  <a:lnTo>
                    <a:pt x="73980" y="86117"/>
                  </a:lnTo>
                  <a:lnTo>
                    <a:pt x="272803" y="86117"/>
                  </a:lnTo>
                  <a:lnTo>
                    <a:pt x="272803" y="16761"/>
                  </a:lnTo>
                  <a:close/>
                </a:path>
                <a:path w="5972175" h="502284">
                  <a:moveTo>
                    <a:pt x="374359" y="16761"/>
                  </a:moveTo>
                  <a:lnTo>
                    <a:pt x="281883" y="16761"/>
                  </a:lnTo>
                  <a:lnTo>
                    <a:pt x="434468" y="317885"/>
                  </a:lnTo>
                  <a:lnTo>
                    <a:pt x="385918" y="421342"/>
                  </a:lnTo>
                  <a:lnTo>
                    <a:pt x="468569" y="421342"/>
                  </a:lnTo>
                  <a:lnTo>
                    <a:pt x="557666" y="232345"/>
                  </a:lnTo>
                  <a:lnTo>
                    <a:pt x="474926" y="232345"/>
                  </a:lnTo>
                  <a:lnTo>
                    <a:pt x="374359" y="16761"/>
                  </a:lnTo>
                  <a:close/>
                </a:path>
                <a:path w="5972175" h="502284">
                  <a:moveTo>
                    <a:pt x="969515" y="16761"/>
                  </a:moveTo>
                  <a:lnTo>
                    <a:pt x="703647" y="16761"/>
                  </a:lnTo>
                  <a:lnTo>
                    <a:pt x="703647" y="189575"/>
                  </a:lnTo>
                  <a:lnTo>
                    <a:pt x="702046" y="237682"/>
                  </a:lnTo>
                  <a:lnTo>
                    <a:pt x="702022" y="238413"/>
                  </a:lnTo>
                  <a:lnTo>
                    <a:pt x="696755" y="281256"/>
                  </a:lnTo>
                  <a:lnTo>
                    <a:pt x="696711" y="281617"/>
                  </a:lnTo>
                  <a:lnTo>
                    <a:pt x="687066" y="321569"/>
                  </a:lnTo>
                  <a:lnTo>
                    <a:pt x="672436" y="360655"/>
                  </a:lnTo>
                  <a:lnTo>
                    <a:pt x="748726" y="360655"/>
                  </a:lnTo>
                  <a:lnTo>
                    <a:pt x="761744" y="321569"/>
                  </a:lnTo>
                  <a:lnTo>
                    <a:pt x="770682" y="281617"/>
                  </a:lnTo>
                  <a:lnTo>
                    <a:pt x="775867" y="238413"/>
                  </a:lnTo>
                  <a:lnTo>
                    <a:pt x="777585" y="189575"/>
                  </a:lnTo>
                  <a:lnTo>
                    <a:pt x="777625" y="86117"/>
                  </a:lnTo>
                  <a:lnTo>
                    <a:pt x="969515" y="86117"/>
                  </a:lnTo>
                  <a:lnTo>
                    <a:pt x="969515" y="16761"/>
                  </a:lnTo>
                  <a:close/>
                </a:path>
                <a:path w="5972175" h="502284">
                  <a:moveTo>
                    <a:pt x="969515" y="86117"/>
                  </a:moveTo>
                  <a:lnTo>
                    <a:pt x="895532" y="86117"/>
                  </a:lnTo>
                  <a:lnTo>
                    <a:pt x="895532" y="360655"/>
                  </a:lnTo>
                  <a:lnTo>
                    <a:pt x="969515" y="360655"/>
                  </a:lnTo>
                  <a:lnTo>
                    <a:pt x="969515" y="86117"/>
                  </a:lnTo>
                  <a:close/>
                </a:path>
                <a:path w="5972175" h="502284">
                  <a:moveTo>
                    <a:pt x="279660" y="238124"/>
                  </a:moveTo>
                  <a:lnTo>
                    <a:pt x="151428" y="238124"/>
                  </a:lnTo>
                  <a:lnTo>
                    <a:pt x="177853" y="241872"/>
                  </a:lnTo>
                  <a:lnTo>
                    <a:pt x="197666" y="252935"/>
                  </a:lnTo>
                  <a:lnTo>
                    <a:pt x="210111" y="271042"/>
                  </a:lnTo>
                  <a:lnTo>
                    <a:pt x="214427" y="295922"/>
                  </a:lnTo>
                  <a:lnTo>
                    <a:pt x="210111" y="320224"/>
                  </a:lnTo>
                  <a:lnTo>
                    <a:pt x="197666" y="338186"/>
                  </a:lnTo>
                  <a:lnTo>
                    <a:pt x="177853" y="349321"/>
                  </a:lnTo>
                  <a:lnTo>
                    <a:pt x="151428" y="353141"/>
                  </a:lnTo>
                  <a:lnTo>
                    <a:pt x="279789" y="353141"/>
                  </a:lnTo>
                  <a:lnTo>
                    <a:pt x="285629" y="342257"/>
                  </a:lnTo>
                  <a:lnTo>
                    <a:pt x="292454" y="295922"/>
                  </a:lnTo>
                  <a:lnTo>
                    <a:pt x="285629" y="249305"/>
                  </a:lnTo>
                  <a:lnTo>
                    <a:pt x="279660" y="238124"/>
                  </a:lnTo>
                  <a:close/>
                </a:path>
                <a:path w="5972175" h="502284">
                  <a:moveTo>
                    <a:pt x="659297" y="16761"/>
                  </a:moveTo>
                  <a:lnTo>
                    <a:pt x="577227" y="16761"/>
                  </a:lnTo>
                  <a:lnTo>
                    <a:pt x="474926" y="232345"/>
                  </a:lnTo>
                  <a:lnTo>
                    <a:pt x="557666" y="232345"/>
                  </a:lnTo>
                  <a:lnTo>
                    <a:pt x="659297" y="16761"/>
                  </a:lnTo>
                  <a:close/>
                </a:path>
                <a:path w="5972175" h="502284">
                  <a:moveTo>
                    <a:pt x="1137361" y="16761"/>
                  </a:moveTo>
                  <a:lnTo>
                    <a:pt x="1063378" y="16761"/>
                  </a:lnTo>
                  <a:lnTo>
                    <a:pt x="1063378" y="421342"/>
                  </a:lnTo>
                  <a:lnTo>
                    <a:pt x="1224057" y="421342"/>
                  </a:lnTo>
                  <a:lnTo>
                    <a:pt x="1265283" y="416621"/>
                  </a:lnTo>
                  <a:lnTo>
                    <a:pt x="1301403" y="402162"/>
                  </a:lnTo>
                  <a:lnTo>
                    <a:pt x="1330088" y="377522"/>
                  </a:lnTo>
                  <a:lnTo>
                    <a:pt x="1343168" y="353141"/>
                  </a:lnTo>
                  <a:lnTo>
                    <a:pt x="1137361" y="353141"/>
                  </a:lnTo>
                  <a:lnTo>
                    <a:pt x="1137361" y="238124"/>
                  </a:lnTo>
                  <a:lnTo>
                    <a:pt x="1343038" y="238124"/>
                  </a:lnTo>
                  <a:lnTo>
                    <a:pt x="1330088" y="213868"/>
                  </a:lnTo>
                  <a:lnTo>
                    <a:pt x="1301403" y="189140"/>
                  </a:lnTo>
                  <a:lnTo>
                    <a:pt x="1265283" y="174649"/>
                  </a:lnTo>
                  <a:lnTo>
                    <a:pt x="1224057" y="169924"/>
                  </a:lnTo>
                  <a:lnTo>
                    <a:pt x="1137361" y="169924"/>
                  </a:lnTo>
                  <a:lnTo>
                    <a:pt x="1137361" y="16761"/>
                  </a:lnTo>
                  <a:close/>
                </a:path>
                <a:path w="5972175" h="502284">
                  <a:moveTo>
                    <a:pt x="1343038" y="238124"/>
                  </a:moveTo>
                  <a:lnTo>
                    <a:pt x="1214810" y="238124"/>
                  </a:lnTo>
                  <a:lnTo>
                    <a:pt x="1241233" y="241872"/>
                  </a:lnTo>
                  <a:lnTo>
                    <a:pt x="1261046" y="252935"/>
                  </a:lnTo>
                  <a:lnTo>
                    <a:pt x="1273491" y="271042"/>
                  </a:lnTo>
                  <a:lnTo>
                    <a:pt x="1277808" y="295922"/>
                  </a:lnTo>
                  <a:lnTo>
                    <a:pt x="1273491" y="320224"/>
                  </a:lnTo>
                  <a:lnTo>
                    <a:pt x="1261046" y="338186"/>
                  </a:lnTo>
                  <a:lnTo>
                    <a:pt x="1241233" y="349321"/>
                  </a:lnTo>
                  <a:lnTo>
                    <a:pt x="1214810" y="353141"/>
                  </a:lnTo>
                  <a:lnTo>
                    <a:pt x="1343168" y="353141"/>
                  </a:lnTo>
                  <a:lnTo>
                    <a:pt x="1349007" y="342257"/>
                  </a:lnTo>
                  <a:lnTo>
                    <a:pt x="1355832" y="295922"/>
                  </a:lnTo>
                  <a:lnTo>
                    <a:pt x="1349007" y="249305"/>
                  </a:lnTo>
                  <a:lnTo>
                    <a:pt x="1343038" y="238124"/>
                  </a:lnTo>
                  <a:close/>
                </a:path>
                <a:path w="5972175" h="502284">
                  <a:moveTo>
                    <a:pt x="1563264" y="16761"/>
                  </a:moveTo>
                  <a:lnTo>
                    <a:pt x="1403165" y="16761"/>
                  </a:lnTo>
                  <a:lnTo>
                    <a:pt x="1403165" y="421342"/>
                  </a:lnTo>
                  <a:lnTo>
                    <a:pt x="1574244" y="421342"/>
                  </a:lnTo>
                  <a:lnTo>
                    <a:pt x="1624158" y="414596"/>
                  </a:lnTo>
                  <a:lnTo>
                    <a:pt x="1665780" y="393816"/>
                  </a:lnTo>
                  <a:lnTo>
                    <a:pt x="1694290" y="358189"/>
                  </a:lnTo>
                  <a:lnTo>
                    <a:pt x="1695331" y="353141"/>
                  </a:lnTo>
                  <a:lnTo>
                    <a:pt x="1477147" y="353141"/>
                  </a:lnTo>
                  <a:lnTo>
                    <a:pt x="1477147" y="245638"/>
                  </a:lnTo>
                  <a:lnTo>
                    <a:pt x="1686889" y="245638"/>
                  </a:lnTo>
                  <a:lnTo>
                    <a:pt x="1681819" y="236752"/>
                  </a:lnTo>
                  <a:lnTo>
                    <a:pt x="1655856" y="217092"/>
                  </a:lnTo>
                  <a:lnTo>
                    <a:pt x="1622794" y="206914"/>
                  </a:lnTo>
                  <a:lnTo>
                    <a:pt x="1622794" y="205758"/>
                  </a:lnTo>
                  <a:lnTo>
                    <a:pt x="1649526" y="192853"/>
                  </a:lnTo>
                  <a:lnTo>
                    <a:pt x="1660384" y="182061"/>
                  </a:lnTo>
                  <a:lnTo>
                    <a:pt x="1477147" y="182061"/>
                  </a:lnTo>
                  <a:lnTo>
                    <a:pt x="1477147" y="84962"/>
                  </a:lnTo>
                  <a:lnTo>
                    <a:pt x="1677834" y="84962"/>
                  </a:lnTo>
                  <a:lnTo>
                    <a:pt x="1675670" y="74305"/>
                  </a:lnTo>
                  <a:lnTo>
                    <a:pt x="1650610" y="42481"/>
                  </a:lnTo>
                  <a:lnTo>
                    <a:pt x="1612220" y="23227"/>
                  </a:lnTo>
                  <a:lnTo>
                    <a:pt x="1563264" y="16761"/>
                  </a:lnTo>
                  <a:close/>
                </a:path>
                <a:path w="5972175" h="502284">
                  <a:moveTo>
                    <a:pt x="1686889" y="245638"/>
                  </a:moveTo>
                  <a:lnTo>
                    <a:pt x="1558638" y="245638"/>
                  </a:lnTo>
                  <a:lnTo>
                    <a:pt x="1587979" y="249323"/>
                  </a:lnTo>
                  <a:lnTo>
                    <a:pt x="1609139" y="259943"/>
                  </a:lnTo>
                  <a:lnTo>
                    <a:pt x="1621954" y="276849"/>
                  </a:lnTo>
                  <a:lnTo>
                    <a:pt x="1626261" y="299390"/>
                  </a:lnTo>
                  <a:lnTo>
                    <a:pt x="1621836" y="321930"/>
                  </a:lnTo>
                  <a:lnTo>
                    <a:pt x="1609068" y="338836"/>
                  </a:lnTo>
                  <a:lnTo>
                    <a:pt x="1588713" y="349456"/>
                  </a:lnTo>
                  <a:lnTo>
                    <a:pt x="1561530" y="353141"/>
                  </a:lnTo>
                  <a:lnTo>
                    <a:pt x="1695331" y="353141"/>
                  </a:lnTo>
                  <a:lnTo>
                    <a:pt x="1704865" y="306903"/>
                  </a:lnTo>
                  <a:lnTo>
                    <a:pt x="1698787" y="266490"/>
                  </a:lnTo>
                  <a:lnTo>
                    <a:pt x="1686889" y="245638"/>
                  </a:lnTo>
                  <a:close/>
                </a:path>
                <a:path w="5972175" h="502284">
                  <a:moveTo>
                    <a:pt x="1677834" y="84962"/>
                  </a:moveTo>
                  <a:lnTo>
                    <a:pt x="1551704" y="84962"/>
                  </a:lnTo>
                  <a:lnTo>
                    <a:pt x="1574272" y="87987"/>
                  </a:lnTo>
                  <a:lnTo>
                    <a:pt x="1591801" y="97027"/>
                  </a:lnTo>
                  <a:lnTo>
                    <a:pt x="1603152" y="112027"/>
                  </a:lnTo>
                  <a:lnTo>
                    <a:pt x="1607189" y="132933"/>
                  </a:lnTo>
                  <a:lnTo>
                    <a:pt x="1603351" y="153776"/>
                  </a:lnTo>
                  <a:lnTo>
                    <a:pt x="1592089" y="169201"/>
                  </a:lnTo>
                  <a:lnTo>
                    <a:pt x="1573783" y="178774"/>
                  </a:lnTo>
                  <a:lnTo>
                    <a:pt x="1548812" y="182061"/>
                  </a:lnTo>
                  <a:lnTo>
                    <a:pt x="1660384" y="182061"/>
                  </a:lnTo>
                  <a:lnTo>
                    <a:pt x="1668888" y="173608"/>
                  </a:lnTo>
                  <a:lnTo>
                    <a:pt x="1680664" y="148620"/>
                  </a:lnTo>
                  <a:lnTo>
                    <a:pt x="1684638" y="118484"/>
                  </a:lnTo>
                  <a:lnTo>
                    <a:pt x="1677834" y="84962"/>
                  </a:lnTo>
                  <a:close/>
                </a:path>
                <a:path w="5972175" h="502284">
                  <a:moveTo>
                    <a:pt x="2112391" y="360655"/>
                  </a:moveTo>
                  <a:lnTo>
                    <a:pt x="1726883" y="360655"/>
                  </a:lnTo>
                  <a:lnTo>
                    <a:pt x="1726883" y="502258"/>
                  </a:lnTo>
                  <a:lnTo>
                    <a:pt x="1795660" y="502258"/>
                  </a:lnTo>
                  <a:lnTo>
                    <a:pt x="1795660" y="430011"/>
                  </a:lnTo>
                  <a:lnTo>
                    <a:pt x="2112391" y="430011"/>
                  </a:lnTo>
                  <a:lnTo>
                    <a:pt x="2112391" y="360655"/>
                  </a:lnTo>
                  <a:close/>
                </a:path>
                <a:path w="5972175" h="502284">
                  <a:moveTo>
                    <a:pt x="2112391" y="430011"/>
                  </a:moveTo>
                  <a:lnTo>
                    <a:pt x="2043035" y="430011"/>
                  </a:lnTo>
                  <a:lnTo>
                    <a:pt x="2043035" y="502258"/>
                  </a:lnTo>
                  <a:lnTo>
                    <a:pt x="2112391" y="502258"/>
                  </a:lnTo>
                  <a:lnTo>
                    <a:pt x="2112391" y="430011"/>
                  </a:lnTo>
                  <a:close/>
                </a:path>
                <a:path w="5972175" h="502284">
                  <a:moveTo>
                    <a:pt x="2067887" y="16761"/>
                  </a:moveTo>
                  <a:lnTo>
                    <a:pt x="1802019" y="16761"/>
                  </a:lnTo>
                  <a:lnTo>
                    <a:pt x="1802019" y="189575"/>
                  </a:lnTo>
                  <a:lnTo>
                    <a:pt x="1800418" y="237682"/>
                  </a:lnTo>
                  <a:lnTo>
                    <a:pt x="1795127" y="281256"/>
                  </a:lnTo>
                  <a:lnTo>
                    <a:pt x="1785438" y="321569"/>
                  </a:lnTo>
                  <a:lnTo>
                    <a:pt x="1770808" y="360655"/>
                  </a:lnTo>
                  <a:lnTo>
                    <a:pt x="1847103" y="360655"/>
                  </a:lnTo>
                  <a:lnTo>
                    <a:pt x="1860119" y="321569"/>
                  </a:lnTo>
                  <a:lnTo>
                    <a:pt x="1869057" y="281617"/>
                  </a:lnTo>
                  <a:lnTo>
                    <a:pt x="1869138" y="281256"/>
                  </a:lnTo>
                  <a:lnTo>
                    <a:pt x="1874244" y="238413"/>
                  </a:lnTo>
                  <a:lnTo>
                    <a:pt x="1874331" y="237682"/>
                  </a:lnTo>
                  <a:lnTo>
                    <a:pt x="1875963" y="189575"/>
                  </a:lnTo>
                  <a:lnTo>
                    <a:pt x="1876002" y="86117"/>
                  </a:lnTo>
                  <a:lnTo>
                    <a:pt x="2067887" y="86117"/>
                  </a:lnTo>
                  <a:lnTo>
                    <a:pt x="2067887" y="16761"/>
                  </a:lnTo>
                  <a:close/>
                </a:path>
                <a:path w="5972175" h="502284">
                  <a:moveTo>
                    <a:pt x="2067887" y="86117"/>
                  </a:moveTo>
                  <a:lnTo>
                    <a:pt x="1993909" y="86117"/>
                  </a:lnTo>
                  <a:lnTo>
                    <a:pt x="1993909" y="360655"/>
                  </a:lnTo>
                  <a:lnTo>
                    <a:pt x="2067887" y="360655"/>
                  </a:lnTo>
                  <a:lnTo>
                    <a:pt x="2067887" y="86117"/>
                  </a:lnTo>
                  <a:close/>
                </a:path>
                <a:path w="5972175" h="502284">
                  <a:moveTo>
                    <a:pt x="2321855" y="16761"/>
                  </a:moveTo>
                  <a:lnTo>
                    <a:pt x="2161756" y="16761"/>
                  </a:lnTo>
                  <a:lnTo>
                    <a:pt x="2161756" y="421342"/>
                  </a:lnTo>
                  <a:lnTo>
                    <a:pt x="2332835" y="421342"/>
                  </a:lnTo>
                  <a:lnTo>
                    <a:pt x="2382748" y="414596"/>
                  </a:lnTo>
                  <a:lnTo>
                    <a:pt x="2424371" y="393816"/>
                  </a:lnTo>
                  <a:lnTo>
                    <a:pt x="2452881" y="358189"/>
                  </a:lnTo>
                  <a:lnTo>
                    <a:pt x="2453922" y="353141"/>
                  </a:lnTo>
                  <a:lnTo>
                    <a:pt x="2235733" y="353141"/>
                  </a:lnTo>
                  <a:lnTo>
                    <a:pt x="2235733" y="245638"/>
                  </a:lnTo>
                  <a:lnTo>
                    <a:pt x="2445480" y="245638"/>
                  </a:lnTo>
                  <a:lnTo>
                    <a:pt x="2440410" y="236752"/>
                  </a:lnTo>
                  <a:lnTo>
                    <a:pt x="2414447" y="217092"/>
                  </a:lnTo>
                  <a:lnTo>
                    <a:pt x="2381385" y="206914"/>
                  </a:lnTo>
                  <a:lnTo>
                    <a:pt x="2381385" y="205758"/>
                  </a:lnTo>
                  <a:lnTo>
                    <a:pt x="2408117" y="192853"/>
                  </a:lnTo>
                  <a:lnTo>
                    <a:pt x="2418974" y="182061"/>
                  </a:lnTo>
                  <a:lnTo>
                    <a:pt x="2235733" y="182061"/>
                  </a:lnTo>
                  <a:lnTo>
                    <a:pt x="2235733" y="84962"/>
                  </a:lnTo>
                  <a:lnTo>
                    <a:pt x="2436424" y="84962"/>
                  </a:lnTo>
                  <a:lnTo>
                    <a:pt x="2434261" y="74305"/>
                  </a:lnTo>
                  <a:lnTo>
                    <a:pt x="2409201" y="42481"/>
                  </a:lnTo>
                  <a:lnTo>
                    <a:pt x="2370811" y="23227"/>
                  </a:lnTo>
                  <a:lnTo>
                    <a:pt x="2321855" y="16761"/>
                  </a:lnTo>
                  <a:close/>
                </a:path>
                <a:path w="5972175" h="502284">
                  <a:moveTo>
                    <a:pt x="2445480" y="245638"/>
                  </a:moveTo>
                  <a:lnTo>
                    <a:pt x="2317229" y="245638"/>
                  </a:lnTo>
                  <a:lnTo>
                    <a:pt x="2346570" y="249323"/>
                  </a:lnTo>
                  <a:lnTo>
                    <a:pt x="2367730" y="259943"/>
                  </a:lnTo>
                  <a:lnTo>
                    <a:pt x="2380544" y="276849"/>
                  </a:lnTo>
                  <a:lnTo>
                    <a:pt x="2384852" y="299390"/>
                  </a:lnTo>
                  <a:lnTo>
                    <a:pt x="2380427" y="321930"/>
                  </a:lnTo>
                  <a:lnTo>
                    <a:pt x="2367656" y="338836"/>
                  </a:lnTo>
                  <a:lnTo>
                    <a:pt x="2347299" y="349456"/>
                  </a:lnTo>
                  <a:lnTo>
                    <a:pt x="2320116" y="353141"/>
                  </a:lnTo>
                  <a:lnTo>
                    <a:pt x="2453922" y="353141"/>
                  </a:lnTo>
                  <a:lnTo>
                    <a:pt x="2463455" y="306903"/>
                  </a:lnTo>
                  <a:lnTo>
                    <a:pt x="2457378" y="266490"/>
                  </a:lnTo>
                  <a:lnTo>
                    <a:pt x="2445480" y="245638"/>
                  </a:lnTo>
                  <a:close/>
                </a:path>
                <a:path w="5972175" h="502284">
                  <a:moveTo>
                    <a:pt x="2436424" y="84962"/>
                  </a:moveTo>
                  <a:lnTo>
                    <a:pt x="2310295" y="84962"/>
                  </a:lnTo>
                  <a:lnTo>
                    <a:pt x="2332861" y="87987"/>
                  </a:lnTo>
                  <a:lnTo>
                    <a:pt x="2350390" y="97027"/>
                  </a:lnTo>
                  <a:lnTo>
                    <a:pt x="2361742" y="112027"/>
                  </a:lnTo>
                  <a:lnTo>
                    <a:pt x="2365780" y="132933"/>
                  </a:lnTo>
                  <a:lnTo>
                    <a:pt x="2361942" y="153776"/>
                  </a:lnTo>
                  <a:lnTo>
                    <a:pt x="2350680" y="169201"/>
                  </a:lnTo>
                  <a:lnTo>
                    <a:pt x="2332374" y="178774"/>
                  </a:lnTo>
                  <a:lnTo>
                    <a:pt x="2307403" y="182061"/>
                  </a:lnTo>
                  <a:lnTo>
                    <a:pt x="2418974" y="182061"/>
                  </a:lnTo>
                  <a:lnTo>
                    <a:pt x="2427479" y="173608"/>
                  </a:lnTo>
                  <a:lnTo>
                    <a:pt x="2439255" y="148620"/>
                  </a:lnTo>
                  <a:lnTo>
                    <a:pt x="2443229" y="118484"/>
                  </a:lnTo>
                  <a:lnTo>
                    <a:pt x="2436424" y="84962"/>
                  </a:lnTo>
                  <a:close/>
                </a:path>
                <a:path w="5972175" h="502284">
                  <a:moveTo>
                    <a:pt x="2594709" y="16761"/>
                  </a:moveTo>
                  <a:lnTo>
                    <a:pt x="2520732" y="16761"/>
                  </a:lnTo>
                  <a:lnTo>
                    <a:pt x="2520732" y="421342"/>
                  </a:lnTo>
                  <a:lnTo>
                    <a:pt x="2589509" y="421342"/>
                  </a:lnTo>
                  <a:lnTo>
                    <a:pt x="2675053" y="298812"/>
                  </a:lnTo>
                  <a:lnTo>
                    <a:pt x="2594709" y="298812"/>
                  </a:lnTo>
                  <a:lnTo>
                    <a:pt x="2594709" y="16761"/>
                  </a:lnTo>
                  <a:close/>
                </a:path>
                <a:path w="5972175" h="502284">
                  <a:moveTo>
                    <a:pt x="2860577" y="139869"/>
                  </a:moveTo>
                  <a:lnTo>
                    <a:pt x="2786599" y="139869"/>
                  </a:lnTo>
                  <a:lnTo>
                    <a:pt x="2786599" y="421342"/>
                  </a:lnTo>
                  <a:lnTo>
                    <a:pt x="2860577" y="421342"/>
                  </a:lnTo>
                  <a:lnTo>
                    <a:pt x="2860577" y="139869"/>
                  </a:lnTo>
                  <a:close/>
                </a:path>
                <a:path w="5972175" h="502284">
                  <a:moveTo>
                    <a:pt x="2860577" y="16761"/>
                  </a:moveTo>
                  <a:lnTo>
                    <a:pt x="2791799" y="16761"/>
                  </a:lnTo>
                  <a:lnTo>
                    <a:pt x="2595289" y="298812"/>
                  </a:lnTo>
                  <a:lnTo>
                    <a:pt x="2675053" y="298812"/>
                  </a:lnTo>
                  <a:lnTo>
                    <a:pt x="2786020" y="139869"/>
                  </a:lnTo>
                  <a:lnTo>
                    <a:pt x="2860577" y="139869"/>
                  </a:lnTo>
                  <a:lnTo>
                    <a:pt x="2860577" y="16761"/>
                  </a:lnTo>
                  <a:close/>
                </a:path>
                <a:path w="5972175" h="502284">
                  <a:moveTo>
                    <a:pt x="3019564" y="16761"/>
                  </a:moveTo>
                  <a:lnTo>
                    <a:pt x="2920729" y="16761"/>
                  </a:lnTo>
                  <a:lnTo>
                    <a:pt x="3074474" y="207492"/>
                  </a:lnTo>
                  <a:lnTo>
                    <a:pt x="2891831" y="421342"/>
                  </a:lnTo>
                  <a:lnTo>
                    <a:pt x="2995866" y="421342"/>
                  </a:lnTo>
                  <a:lnTo>
                    <a:pt x="3160011" y="218473"/>
                  </a:lnTo>
                  <a:lnTo>
                    <a:pt x="3326022" y="218473"/>
                  </a:lnTo>
                  <a:lnTo>
                    <a:pt x="3316643" y="207492"/>
                  </a:lnTo>
                  <a:lnTo>
                    <a:pt x="3321302" y="201712"/>
                  </a:lnTo>
                  <a:lnTo>
                    <a:pt x="3160011" y="201712"/>
                  </a:lnTo>
                  <a:lnTo>
                    <a:pt x="3019564" y="16761"/>
                  </a:lnTo>
                  <a:close/>
                </a:path>
                <a:path w="5972175" h="502284">
                  <a:moveTo>
                    <a:pt x="3231101" y="218473"/>
                  </a:moveTo>
                  <a:lnTo>
                    <a:pt x="3160011" y="218473"/>
                  </a:lnTo>
                  <a:lnTo>
                    <a:pt x="3160011" y="421342"/>
                  </a:lnTo>
                  <a:lnTo>
                    <a:pt x="3231101" y="421342"/>
                  </a:lnTo>
                  <a:lnTo>
                    <a:pt x="3231101" y="218473"/>
                  </a:lnTo>
                  <a:close/>
                </a:path>
                <a:path w="5972175" h="502284">
                  <a:moveTo>
                    <a:pt x="3326022" y="218473"/>
                  </a:moveTo>
                  <a:lnTo>
                    <a:pt x="3231101" y="218473"/>
                  </a:lnTo>
                  <a:lnTo>
                    <a:pt x="3394667" y="421342"/>
                  </a:lnTo>
                  <a:lnTo>
                    <a:pt x="3499282" y="421342"/>
                  </a:lnTo>
                  <a:lnTo>
                    <a:pt x="3326022" y="218473"/>
                  </a:lnTo>
                  <a:close/>
                </a:path>
                <a:path w="5972175" h="502284">
                  <a:moveTo>
                    <a:pt x="3231101" y="16761"/>
                  </a:moveTo>
                  <a:lnTo>
                    <a:pt x="3160011" y="16761"/>
                  </a:lnTo>
                  <a:lnTo>
                    <a:pt x="3160011" y="201712"/>
                  </a:lnTo>
                  <a:lnTo>
                    <a:pt x="3231101" y="201712"/>
                  </a:lnTo>
                  <a:lnTo>
                    <a:pt x="3231101" y="16761"/>
                  </a:lnTo>
                  <a:close/>
                </a:path>
                <a:path w="5972175" h="502284">
                  <a:moveTo>
                    <a:pt x="3470383" y="16761"/>
                  </a:moveTo>
                  <a:lnTo>
                    <a:pt x="3370394" y="16761"/>
                  </a:lnTo>
                  <a:lnTo>
                    <a:pt x="3231101" y="201712"/>
                  </a:lnTo>
                  <a:lnTo>
                    <a:pt x="3321302" y="201712"/>
                  </a:lnTo>
                  <a:lnTo>
                    <a:pt x="3470383" y="16761"/>
                  </a:lnTo>
                  <a:close/>
                </a:path>
                <a:path w="5972175" h="502284">
                  <a:moveTo>
                    <a:pt x="3770350" y="16761"/>
                  </a:moveTo>
                  <a:lnTo>
                    <a:pt x="3530488" y="16761"/>
                  </a:lnTo>
                  <a:lnTo>
                    <a:pt x="3530488" y="421342"/>
                  </a:lnTo>
                  <a:lnTo>
                    <a:pt x="3773237" y="421342"/>
                  </a:lnTo>
                  <a:lnTo>
                    <a:pt x="3773237" y="353141"/>
                  </a:lnTo>
                  <a:lnTo>
                    <a:pt x="3604471" y="353141"/>
                  </a:lnTo>
                  <a:lnTo>
                    <a:pt x="3604471" y="235235"/>
                  </a:lnTo>
                  <a:lnTo>
                    <a:pt x="3755898" y="235235"/>
                  </a:lnTo>
                  <a:lnTo>
                    <a:pt x="3755898" y="167034"/>
                  </a:lnTo>
                  <a:lnTo>
                    <a:pt x="3604471" y="167034"/>
                  </a:lnTo>
                  <a:lnTo>
                    <a:pt x="3604471" y="84962"/>
                  </a:lnTo>
                  <a:lnTo>
                    <a:pt x="3770350" y="84962"/>
                  </a:lnTo>
                  <a:lnTo>
                    <a:pt x="3770350" y="16761"/>
                  </a:lnTo>
                  <a:close/>
                </a:path>
                <a:path w="5972175" h="502284">
                  <a:moveTo>
                    <a:pt x="3908133" y="16761"/>
                  </a:moveTo>
                  <a:lnTo>
                    <a:pt x="3834150" y="16761"/>
                  </a:lnTo>
                  <a:lnTo>
                    <a:pt x="3834150" y="421342"/>
                  </a:lnTo>
                  <a:lnTo>
                    <a:pt x="3908133" y="421342"/>
                  </a:lnTo>
                  <a:lnTo>
                    <a:pt x="3908133" y="243904"/>
                  </a:lnTo>
                  <a:lnTo>
                    <a:pt x="4174000" y="243904"/>
                  </a:lnTo>
                  <a:lnTo>
                    <a:pt x="4174000" y="173391"/>
                  </a:lnTo>
                  <a:lnTo>
                    <a:pt x="3908133" y="173391"/>
                  </a:lnTo>
                  <a:lnTo>
                    <a:pt x="3908133" y="16761"/>
                  </a:lnTo>
                  <a:close/>
                </a:path>
                <a:path w="5972175" h="502284">
                  <a:moveTo>
                    <a:pt x="4174000" y="243904"/>
                  </a:moveTo>
                  <a:lnTo>
                    <a:pt x="4100017" y="243904"/>
                  </a:lnTo>
                  <a:lnTo>
                    <a:pt x="4100017" y="421342"/>
                  </a:lnTo>
                  <a:lnTo>
                    <a:pt x="4174000" y="421342"/>
                  </a:lnTo>
                  <a:lnTo>
                    <a:pt x="4174000" y="243904"/>
                  </a:lnTo>
                  <a:close/>
                </a:path>
                <a:path w="5972175" h="502284">
                  <a:moveTo>
                    <a:pt x="4174000" y="16761"/>
                  </a:moveTo>
                  <a:lnTo>
                    <a:pt x="4100017" y="16761"/>
                  </a:lnTo>
                  <a:lnTo>
                    <a:pt x="4100017" y="173391"/>
                  </a:lnTo>
                  <a:lnTo>
                    <a:pt x="4174000" y="173391"/>
                  </a:lnTo>
                  <a:lnTo>
                    <a:pt x="4174000" y="16761"/>
                  </a:lnTo>
                  <a:close/>
                </a:path>
                <a:path w="5972175" h="502284">
                  <a:moveTo>
                    <a:pt x="4324114" y="16761"/>
                  </a:moveTo>
                  <a:lnTo>
                    <a:pt x="4250131" y="16761"/>
                  </a:lnTo>
                  <a:lnTo>
                    <a:pt x="4250131" y="421342"/>
                  </a:lnTo>
                  <a:lnTo>
                    <a:pt x="4318913" y="421342"/>
                  </a:lnTo>
                  <a:lnTo>
                    <a:pt x="4404458" y="298812"/>
                  </a:lnTo>
                  <a:lnTo>
                    <a:pt x="4324114" y="298812"/>
                  </a:lnTo>
                  <a:lnTo>
                    <a:pt x="4324114" y="16761"/>
                  </a:lnTo>
                  <a:close/>
                </a:path>
                <a:path w="5972175" h="502284">
                  <a:moveTo>
                    <a:pt x="4589981" y="139869"/>
                  </a:moveTo>
                  <a:lnTo>
                    <a:pt x="4515999" y="139869"/>
                  </a:lnTo>
                  <a:lnTo>
                    <a:pt x="4515999" y="421342"/>
                  </a:lnTo>
                  <a:lnTo>
                    <a:pt x="4589981" y="421342"/>
                  </a:lnTo>
                  <a:lnTo>
                    <a:pt x="4589981" y="139869"/>
                  </a:lnTo>
                  <a:close/>
                </a:path>
                <a:path w="5972175" h="502284">
                  <a:moveTo>
                    <a:pt x="4589981" y="16761"/>
                  </a:moveTo>
                  <a:lnTo>
                    <a:pt x="4521204" y="16761"/>
                  </a:lnTo>
                  <a:lnTo>
                    <a:pt x="4324693" y="298812"/>
                  </a:lnTo>
                  <a:lnTo>
                    <a:pt x="4404458" y="298812"/>
                  </a:lnTo>
                  <a:lnTo>
                    <a:pt x="4515424" y="139869"/>
                  </a:lnTo>
                  <a:lnTo>
                    <a:pt x="4589981" y="139869"/>
                  </a:lnTo>
                  <a:lnTo>
                    <a:pt x="4589981" y="16761"/>
                  </a:lnTo>
                  <a:close/>
                </a:path>
                <a:path w="5972175" h="502284">
                  <a:moveTo>
                    <a:pt x="4740095" y="16761"/>
                  </a:moveTo>
                  <a:lnTo>
                    <a:pt x="4666117" y="16761"/>
                  </a:lnTo>
                  <a:lnTo>
                    <a:pt x="4666117" y="421342"/>
                  </a:lnTo>
                  <a:lnTo>
                    <a:pt x="4734894" y="421342"/>
                  </a:lnTo>
                  <a:lnTo>
                    <a:pt x="4820439" y="298812"/>
                  </a:lnTo>
                  <a:lnTo>
                    <a:pt x="4740095" y="298812"/>
                  </a:lnTo>
                  <a:lnTo>
                    <a:pt x="4740095" y="16761"/>
                  </a:lnTo>
                  <a:close/>
                </a:path>
                <a:path w="5972175" h="502284">
                  <a:moveTo>
                    <a:pt x="5005962" y="139869"/>
                  </a:moveTo>
                  <a:lnTo>
                    <a:pt x="4931985" y="139869"/>
                  </a:lnTo>
                  <a:lnTo>
                    <a:pt x="4931985" y="421342"/>
                  </a:lnTo>
                  <a:lnTo>
                    <a:pt x="5005962" y="421342"/>
                  </a:lnTo>
                  <a:lnTo>
                    <a:pt x="5005962" y="139869"/>
                  </a:lnTo>
                  <a:close/>
                </a:path>
                <a:path w="5972175" h="502284">
                  <a:moveTo>
                    <a:pt x="5005962" y="16761"/>
                  </a:moveTo>
                  <a:lnTo>
                    <a:pt x="4937185" y="16761"/>
                  </a:lnTo>
                  <a:lnTo>
                    <a:pt x="4740674" y="298812"/>
                  </a:lnTo>
                  <a:lnTo>
                    <a:pt x="4820439" y="298812"/>
                  </a:lnTo>
                  <a:lnTo>
                    <a:pt x="4931405" y="139869"/>
                  </a:lnTo>
                  <a:lnTo>
                    <a:pt x="5005962" y="139869"/>
                  </a:lnTo>
                  <a:lnTo>
                    <a:pt x="5005962" y="16761"/>
                  </a:lnTo>
                  <a:close/>
                </a:path>
                <a:path w="5972175" h="502284">
                  <a:moveTo>
                    <a:pt x="5152035" y="341004"/>
                  </a:moveTo>
                  <a:lnTo>
                    <a:pt x="5072272" y="341004"/>
                  </a:lnTo>
                  <a:lnTo>
                    <a:pt x="5072272" y="421342"/>
                  </a:lnTo>
                  <a:lnTo>
                    <a:pt x="5152035" y="421342"/>
                  </a:lnTo>
                  <a:lnTo>
                    <a:pt x="5152035" y="341004"/>
                  </a:lnTo>
                  <a:close/>
                </a:path>
                <a:path w="5972175" h="502284">
                  <a:moveTo>
                    <a:pt x="5359174" y="16761"/>
                  </a:moveTo>
                  <a:lnTo>
                    <a:pt x="5218127" y="16761"/>
                  </a:lnTo>
                  <a:lnTo>
                    <a:pt x="5218127" y="421342"/>
                  </a:lnTo>
                  <a:lnTo>
                    <a:pt x="5292125" y="421342"/>
                  </a:lnTo>
                  <a:lnTo>
                    <a:pt x="5292125" y="271647"/>
                  </a:lnTo>
                  <a:lnTo>
                    <a:pt x="5359174" y="271647"/>
                  </a:lnTo>
                  <a:lnTo>
                    <a:pt x="5408191" y="265345"/>
                  </a:lnTo>
                  <a:lnTo>
                    <a:pt x="5446369" y="247585"/>
                  </a:lnTo>
                  <a:lnTo>
                    <a:pt x="5473676" y="220087"/>
                  </a:lnTo>
                  <a:lnTo>
                    <a:pt x="5481364" y="203446"/>
                  </a:lnTo>
                  <a:lnTo>
                    <a:pt x="5292125" y="203446"/>
                  </a:lnTo>
                  <a:lnTo>
                    <a:pt x="5292125" y="84962"/>
                  </a:lnTo>
                  <a:lnTo>
                    <a:pt x="5481961" y="84962"/>
                  </a:lnTo>
                  <a:lnTo>
                    <a:pt x="5473676" y="67447"/>
                  </a:lnTo>
                  <a:lnTo>
                    <a:pt x="5446369" y="40471"/>
                  </a:lnTo>
                  <a:lnTo>
                    <a:pt x="5408191" y="22984"/>
                  </a:lnTo>
                  <a:lnTo>
                    <a:pt x="5359174" y="16761"/>
                  </a:lnTo>
                  <a:close/>
                </a:path>
                <a:path w="5972175" h="502284">
                  <a:moveTo>
                    <a:pt x="5481961" y="84962"/>
                  </a:moveTo>
                  <a:lnTo>
                    <a:pt x="5351039" y="84962"/>
                  </a:lnTo>
                  <a:lnTo>
                    <a:pt x="5378074" y="88556"/>
                  </a:lnTo>
                  <a:lnTo>
                    <a:pt x="5398667" y="99411"/>
                  </a:lnTo>
                  <a:lnTo>
                    <a:pt x="5411784" y="117635"/>
                  </a:lnTo>
                  <a:lnTo>
                    <a:pt x="5416283" y="142759"/>
                  </a:lnTo>
                  <a:lnTo>
                    <a:pt x="5416387" y="143337"/>
                  </a:lnTo>
                  <a:lnTo>
                    <a:pt x="5411784" y="169553"/>
                  </a:lnTo>
                  <a:lnTo>
                    <a:pt x="5398667" y="188346"/>
                  </a:lnTo>
                  <a:lnTo>
                    <a:pt x="5378074" y="199662"/>
                  </a:lnTo>
                  <a:lnTo>
                    <a:pt x="5351039" y="203446"/>
                  </a:lnTo>
                  <a:lnTo>
                    <a:pt x="5481364" y="203446"/>
                  </a:lnTo>
                  <a:lnTo>
                    <a:pt x="5490083" y="184572"/>
                  </a:lnTo>
                  <a:lnTo>
                    <a:pt x="5495483" y="143337"/>
                  </a:lnTo>
                  <a:lnTo>
                    <a:pt x="5495559" y="142759"/>
                  </a:lnTo>
                  <a:lnTo>
                    <a:pt x="5490083" y="102134"/>
                  </a:lnTo>
                  <a:lnTo>
                    <a:pt x="5481961" y="84962"/>
                  </a:lnTo>
                  <a:close/>
                </a:path>
                <a:path w="5972175" h="502284">
                  <a:moveTo>
                    <a:pt x="5781408" y="0"/>
                  </a:moveTo>
                  <a:lnTo>
                    <a:pt x="5710850" y="0"/>
                  </a:lnTo>
                  <a:lnTo>
                    <a:pt x="5710850" y="37568"/>
                  </a:lnTo>
                  <a:lnTo>
                    <a:pt x="5655835" y="43425"/>
                  </a:lnTo>
                  <a:lnTo>
                    <a:pt x="5609163" y="59959"/>
                  </a:lnTo>
                  <a:lnTo>
                    <a:pt x="5571574" y="86479"/>
                  </a:lnTo>
                  <a:lnTo>
                    <a:pt x="5543809" y="122294"/>
                  </a:lnTo>
                  <a:lnTo>
                    <a:pt x="5526607" y="166715"/>
                  </a:lnTo>
                  <a:lnTo>
                    <a:pt x="5520709" y="219051"/>
                  </a:lnTo>
                  <a:lnTo>
                    <a:pt x="5526607" y="271390"/>
                  </a:lnTo>
                  <a:lnTo>
                    <a:pt x="5543809" y="315830"/>
                  </a:lnTo>
                  <a:lnTo>
                    <a:pt x="5571574" y="351696"/>
                  </a:lnTo>
                  <a:lnTo>
                    <a:pt x="5609163" y="378315"/>
                  </a:lnTo>
                  <a:lnTo>
                    <a:pt x="5655835" y="395012"/>
                  </a:lnTo>
                  <a:lnTo>
                    <a:pt x="5710850" y="401113"/>
                  </a:lnTo>
                  <a:lnTo>
                    <a:pt x="5710850" y="438681"/>
                  </a:lnTo>
                  <a:lnTo>
                    <a:pt x="5781408" y="438681"/>
                  </a:lnTo>
                  <a:lnTo>
                    <a:pt x="5781408" y="401113"/>
                  </a:lnTo>
                  <a:lnTo>
                    <a:pt x="5836424" y="395012"/>
                  </a:lnTo>
                  <a:lnTo>
                    <a:pt x="5883096" y="378315"/>
                  </a:lnTo>
                  <a:lnTo>
                    <a:pt x="5920684" y="351696"/>
                  </a:lnTo>
                  <a:lnTo>
                    <a:pt x="5936568" y="331178"/>
                  </a:lnTo>
                  <a:lnTo>
                    <a:pt x="5713190" y="331178"/>
                  </a:lnTo>
                  <a:lnTo>
                    <a:pt x="5663615" y="323899"/>
                  </a:lnTo>
                  <a:lnTo>
                    <a:pt x="5627803" y="302424"/>
                  </a:lnTo>
                  <a:lnTo>
                    <a:pt x="5606078" y="267294"/>
                  </a:lnTo>
                  <a:lnTo>
                    <a:pt x="5598765" y="219051"/>
                  </a:lnTo>
                  <a:lnTo>
                    <a:pt x="5606243" y="170077"/>
                  </a:lnTo>
                  <a:lnTo>
                    <a:pt x="5628242" y="135028"/>
                  </a:lnTo>
                  <a:lnTo>
                    <a:pt x="5664108" y="113960"/>
                  </a:lnTo>
                  <a:lnTo>
                    <a:pt x="5713190" y="106925"/>
                  </a:lnTo>
                  <a:lnTo>
                    <a:pt x="5936534" y="106925"/>
                  </a:lnTo>
                  <a:lnTo>
                    <a:pt x="5920684" y="86479"/>
                  </a:lnTo>
                  <a:lnTo>
                    <a:pt x="5883096" y="59959"/>
                  </a:lnTo>
                  <a:lnTo>
                    <a:pt x="5836424" y="43425"/>
                  </a:lnTo>
                  <a:lnTo>
                    <a:pt x="5781408" y="37568"/>
                  </a:lnTo>
                  <a:lnTo>
                    <a:pt x="5781408" y="0"/>
                  </a:lnTo>
                  <a:close/>
                </a:path>
                <a:path w="5972175" h="502284">
                  <a:moveTo>
                    <a:pt x="5779069" y="106925"/>
                  </a:moveTo>
                  <a:lnTo>
                    <a:pt x="5713190" y="106925"/>
                  </a:lnTo>
                  <a:lnTo>
                    <a:pt x="5713190" y="331178"/>
                  </a:lnTo>
                  <a:lnTo>
                    <a:pt x="5779069" y="331178"/>
                  </a:lnTo>
                  <a:lnTo>
                    <a:pt x="5779069" y="106925"/>
                  </a:lnTo>
                  <a:close/>
                </a:path>
                <a:path w="5972175" h="502284">
                  <a:moveTo>
                    <a:pt x="5936534" y="106925"/>
                  </a:moveTo>
                  <a:lnTo>
                    <a:pt x="5779069" y="106925"/>
                  </a:lnTo>
                  <a:lnTo>
                    <a:pt x="5828150" y="113960"/>
                  </a:lnTo>
                  <a:lnTo>
                    <a:pt x="5864017" y="135028"/>
                  </a:lnTo>
                  <a:lnTo>
                    <a:pt x="5886016" y="170077"/>
                  </a:lnTo>
                  <a:lnTo>
                    <a:pt x="5893494" y="219051"/>
                  </a:lnTo>
                  <a:lnTo>
                    <a:pt x="5886180" y="267294"/>
                  </a:lnTo>
                  <a:lnTo>
                    <a:pt x="5864455" y="302424"/>
                  </a:lnTo>
                  <a:lnTo>
                    <a:pt x="5828644" y="323899"/>
                  </a:lnTo>
                  <a:lnTo>
                    <a:pt x="5779069" y="331178"/>
                  </a:lnTo>
                  <a:lnTo>
                    <a:pt x="5936568" y="331178"/>
                  </a:lnTo>
                  <a:lnTo>
                    <a:pt x="5948449" y="315830"/>
                  </a:lnTo>
                  <a:lnTo>
                    <a:pt x="5965651" y="271390"/>
                  </a:lnTo>
                  <a:lnTo>
                    <a:pt x="5971549" y="219051"/>
                  </a:lnTo>
                  <a:lnTo>
                    <a:pt x="5965651" y="166715"/>
                  </a:lnTo>
                  <a:lnTo>
                    <a:pt x="5948449" y="122294"/>
                  </a:lnTo>
                  <a:lnTo>
                    <a:pt x="5936534" y="1069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58"/>
            </a:p>
          </p:txBody>
        </p:sp>
      </p:grpSp>
      <p:pic>
        <p:nvPicPr>
          <p:cNvPr id="183" name="object 4">
            <a:extLst>
              <a:ext uri="{FF2B5EF4-FFF2-40B4-BE49-F238E27FC236}">
                <a16:creationId xmlns:a16="http://schemas.microsoft.com/office/drawing/2014/main" id="{89A00D0E-15C6-4AD3-B503-D8DEF6AA9E77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55674" y="1466506"/>
            <a:ext cx="6401704" cy="2445480"/>
          </a:xfrm>
          <a:prstGeom prst="rect">
            <a:avLst/>
          </a:prstGeom>
        </p:spPr>
      </p:pic>
      <p:sp>
        <p:nvSpPr>
          <p:cNvPr id="184" name="object 37">
            <a:extLst>
              <a:ext uri="{FF2B5EF4-FFF2-40B4-BE49-F238E27FC236}">
                <a16:creationId xmlns:a16="http://schemas.microsoft.com/office/drawing/2014/main" id="{42245D42-2F22-43C1-B0FB-B6EC8FE65850}"/>
              </a:ext>
            </a:extLst>
          </p:cNvPr>
          <p:cNvSpPr txBox="1"/>
          <p:nvPr/>
        </p:nvSpPr>
        <p:spPr>
          <a:xfrm>
            <a:off x="4729470" y="4059250"/>
            <a:ext cx="1876126" cy="437368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r>
              <a:rPr lang="ru-RU" sz="1385" b="1" spc="-22" dirty="0">
                <a:solidFill>
                  <a:srgbClr val="7167AE"/>
                </a:solidFill>
                <a:latin typeface="Gill Sans MT"/>
                <a:cs typeface="Gill Sans MT"/>
              </a:rPr>
              <a:t>ПОКАЗАТЕЛИ В ЦИФРАХ</a:t>
            </a:r>
          </a:p>
          <a:p>
            <a:r>
              <a:rPr lang="ru-RU" sz="1385" b="1" spc="-22" dirty="0">
                <a:solidFill>
                  <a:srgbClr val="7167AE"/>
                </a:solidFill>
                <a:latin typeface="Gill Sans MT"/>
                <a:cs typeface="Gill Sans MT"/>
              </a:rPr>
              <a:t>ЗА 2025 год:</a:t>
            </a:r>
            <a:endParaRPr sz="952" dirty="0">
              <a:latin typeface="Gill Sans MT"/>
              <a:cs typeface="Gill Sans MT"/>
            </a:endParaRPr>
          </a:p>
        </p:txBody>
      </p:sp>
      <p:sp>
        <p:nvSpPr>
          <p:cNvPr id="185" name="object 37">
            <a:extLst>
              <a:ext uri="{FF2B5EF4-FFF2-40B4-BE49-F238E27FC236}">
                <a16:creationId xmlns:a16="http://schemas.microsoft.com/office/drawing/2014/main" id="{AE00B725-516A-458B-81FA-4639DCC3B8FD}"/>
              </a:ext>
            </a:extLst>
          </p:cNvPr>
          <p:cNvSpPr txBox="1"/>
          <p:nvPr/>
        </p:nvSpPr>
        <p:spPr>
          <a:xfrm>
            <a:off x="4725463" y="4507038"/>
            <a:ext cx="1728338" cy="511234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en-US" sz="1731" b="1" spc="-22" dirty="0">
                <a:latin typeface="Gill Sans MT"/>
                <a:cs typeface="Gill Sans MT"/>
              </a:rPr>
              <a:t>&gt; </a:t>
            </a:r>
            <a:r>
              <a:rPr lang="ru-RU" sz="1731" b="1" spc="-22" dirty="0">
                <a:latin typeface="Gill Sans MT"/>
                <a:cs typeface="Gill Sans MT"/>
              </a:rPr>
              <a:t>93 000 </a:t>
            </a:r>
            <a:r>
              <a:rPr lang="ru-RU" sz="1385" spc="-22" dirty="0">
                <a:latin typeface="Gill Sans MT"/>
                <a:cs typeface="Gill Sans MT"/>
              </a:rPr>
              <a:t>чел. </a:t>
            </a:r>
            <a:endParaRPr sz="952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038" i="1" dirty="0">
                <a:solidFill>
                  <a:srgbClr val="00000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38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участников Движения </a:t>
            </a:r>
            <a:endParaRPr sz="1038" i="1" dirty="0">
              <a:cs typeface="Arial"/>
            </a:endParaRPr>
          </a:p>
        </p:txBody>
      </p:sp>
      <p:sp>
        <p:nvSpPr>
          <p:cNvPr id="187" name="object 37">
            <a:extLst>
              <a:ext uri="{FF2B5EF4-FFF2-40B4-BE49-F238E27FC236}">
                <a16:creationId xmlns:a16="http://schemas.microsoft.com/office/drawing/2014/main" id="{F78E3091-603D-48CE-BA89-5BE37525686C}"/>
              </a:ext>
            </a:extLst>
          </p:cNvPr>
          <p:cNvSpPr txBox="1"/>
          <p:nvPr/>
        </p:nvSpPr>
        <p:spPr>
          <a:xfrm>
            <a:off x="4707599" y="5051533"/>
            <a:ext cx="1728338" cy="511234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en-US" sz="1731" b="1" spc="-22" dirty="0">
                <a:latin typeface="Gill Sans MT"/>
                <a:cs typeface="Gill Sans MT"/>
              </a:rPr>
              <a:t>&gt; </a:t>
            </a:r>
            <a:r>
              <a:rPr lang="ru-RU" sz="1731" b="1" spc="-22" dirty="0">
                <a:latin typeface="Gill Sans MT"/>
                <a:cs typeface="Gill Sans MT"/>
              </a:rPr>
              <a:t>483</a:t>
            </a:r>
            <a:r>
              <a:rPr lang="ru-RU" sz="1385" spc="-22" dirty="0">
                <a:latin typeface="Gill Sans MT"/>
                <a:cs typeface="Gill Sans MT"/>
              </a:rPr>
              <a:t> </a:t>
            </a:r>
            <a:endParaRPr sz="952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038" i="1" dirty="0">
                <a:solidFill>
                  <a:srgbClr val="00000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38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первичных отделений</a:t>
            </a:r>
            <a:endParaRPr sz="1038" i="1" dirty="0">
              <a:cs typeface="Arial"/>
            </a:endParaRPr>
          </a:p>
        </p:txBody>
      </p:sp>
      <p:sp>
        <p:nvSpPr>
          <p:cNvPr id="188" name="object 37">
            <a:extLst>
              <a:ext uri="{FF2B5EF4-FFF2-40B4-BE49-F238E27FC236}">
                <a16:creationId xmlns:a16="http://schemas.microsoft.com/office/drawing/2014/main" id="{CEF3B3A8-0269-465F-8200-EF51C48225AE}"/>
              </a:ext>
            </a:extLst>
          </p:cNvPr>
          <p:cNvSpPr txBox="1"/>
          <p:nvPr/>
        </p:nvSpPr>
        <p:spPr>
          <a:xfrm>
            <a:off x="4725463" y="5575725"/>
            <a:ext cx="1728338" cy="511234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en-US" sz="1731" b="1" spc="-22" dirty="0">
                <a:latin typeface="Gill Sans MT"/>
                <a:cs typeface="Gill Sans MT"/>
              </a:rPr>
              <a:t>&gt; </a:t>
            </a:r>
            <a:r>
              <a:rPr lang="ru-RU" sz="1731" b="1" spc="-22" dirty="0">
                <a:latin typeface="Gill Sans MT"/>
                <a:cs typeface="Gill Sans MT"/>
              </a:rPr>
              <a:t>23</a:t>
            </a:r>
            <a:r>
              <a:rPr lang="ru-RU" sz="1385" spc="-22" dirty="0">
                <a:latin typeface="Gill Sans MT"/>
                <a:cs typeface="Gill Sans MT"/>
              </a:rPr>
              <a:t> </a:t>
            </a:r>
            <a:endParaRPr sz="952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038" i="1" dirty="0">
                <a:solidFill>
                  <a:srgbClr val="00000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38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местных отделений</a:t>
            </a:r>
            <a:endParaRPr sz="1038" i="1" dirty="0">
              <a:cs typeface="Arial"/>
            </a:endParaRPr>
          </a:p>
        </p:txBody>
      </p:sp>
      <p:sp>
        <p:nvSpPr>
          <p:cNvPr id="189" name="object 37">
            <a:extLst>
              <a:ext uri="{FF2B5EF4-FFF2-40B4-BE49-F238E27FC236}">
                <a16:creationId xmlns:a16="http://schemas.microsoft.com/office/drawing/2014/main" id="{83F79988-5C1C-44D2-BAA1-D4197C075CE3}"/>
              </a:ext>
            </a:extLst>
          </p:cNvPr>
          <p:cNvSpPr txBox="1"/>
          <p:nvPr/>
        </p:nvSpPr>
        <p:spPr>
          <a:xfrm>
            <a:off x="4697749" y="6114025"/>
            <a:ext cx="1728338" cy="511234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en-US" sz="1731" b="1" spc="-22" dirty="0">
                <a:latin typeface="Gill Sans MT"/>
                <a:cs typeface="Gill Sans MT"/>
              </a:rPr>
              <a:t>&gt; </a:t>
            </a:r>
            <a:r>
              <a:rPr lang="ru-RU" sz="1731" b="1" spc="-22" dirty="0">
                <a:latin typeface="Gill Sans MT"/>
                <a:cs typeface="Gill Sans MT"/>
              </a:rPr>
              <a:t>53</a:t>
            </a:r>
            <a:r>
              <a:rPr lang="ru-RU" sz="1385" spc="-22" dirty="0">
                <a:latin typeface="Gill Sans MT"/>
                <a:cs typeface="Gill Sans MT"/>
              </a:rPr>
              <a:t> </a:t>
            </a:r>
            <a:endParaRPr sz="952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038" i="1" dirty="0">
                <a:solidFill>
                  <a:srgbClr val="00000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38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Центров Движения Первых</a:t>
            </a:r>
            <a:endParaRPr sz="1038" i="1" dirty="0"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1192" y="851480"/>
            <a:ext cx="6006615" cy="358165"/>
          </a:xfrm>
          <a:prstGeom prst="rect">
            <a:avLst/>
          </a:prstGeom>
        </p:spPr>
      </p:pic>
      <p:grpSp>
        <p:nvGrpSpPr>
          <p:cNvPr id="47" name="object 47"/>
          <p:cNvGrpSpPr/>
          <p:nvPr/>
        </p:nvGrpSpPr>
        <p:grpSpPr>
          <a:xfrm>
            <a:off x="8011382" y="507460"/>
            <a:ext cx="1299063" cy="280804"/>
            <a:chOff x="7737830" y="586397"/>
            <a:chExt cx="1501140" cy="324485"/>
          </a:xfrm>
        </p:grpSpPr>
        <p:pic>
          <p:nvPicPr>
            <p:cNvPr id="48" name="object 4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37830" y="623151"/>
              <a:ext cx="117396" cy="17659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75181" y="623151"/>
              <a:ext cx="117551" cy="11132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50936" y="625436"/>
              <a:ext cx="136575" cy="10675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12684" y="623151"/>
              <a:ext cx="115239" cy="11132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10524" y="623151"/>
              <a:ext cx="234657" cy="111328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8568969" y="586396"/>
              <a:ext cx="670560" cy="172085"/>
            </a:xfrm>
            <a:custGeom>
              <a:avLst/>
              <a:gdLst/>
              <a:ahLst/>
              <a:cxnLst/>
              <a:rect l="l" t="t" r="r" b="b"/>
              <a:pathLst>
                <a:path w="670559" h="172084">
                  <a:moveTo>
                    <a:pt x="117563" y="92417"/>
                  </a:moveTo>
                  <a:lnTo>
                    <a:pt x="112839" y="70218"/>
                  </a:lnTo>
                  <a:lnTo>
                    <a:pt x="102196" y="55511"/>
                  </a:lnTo>
                  <a:lnTo>
                    <a:pt x="100076" y="52578"/>
                  </a:lnTo>
                  <a:lnTo>
                    <a:pt x="94856" y="49339"/>
                  </a:lnTo>
                  <a:lnTo>
                    <a:pt x="94856" y="92417"/>
                  </a:lnTo>
                  <a:lnTo>
                    <a:pt x="92189" y="106870"/>
                  </a:lnTo>
                  <a:lnTo>
                    <a:pt x="87325" y="114630"/>
                  </a:lnTo>
                  <a:lnTo>
                    <a:pt x="84785" y="118592"/>
                  </a:lnTo>
                  <a:lnTo>
                    <a:pt x="73367" y="126453"/>
                  </a:lnTo>
                  <a:lnTo>
                    <a:pt x="58801" y="129324"/>
                  </a:lnTo>
                  <a:lnTo>
                    <a:pt x="44094" y="126453"/>
                  </a:lnTo>
                  <a:lnTo>
                    <a:pt x="32702" y="118592"/>
                  </a:lnTo>
                  <a:lnTo>
                    <a:pt x="25323" y="106870"/>
                  </a:lnTo>
                  <a:lnTo>
                    <a:pt x="22720" y="92417"/>
                  </a:lnTo>
                  <a:lnTo>
                    <a:pt x="25323" y="78028"/>
                  </a:lnTo>
                  <a:lnTo>
                    <a:pt x="32664" y="66306"/>
                  </a:lnTo>
                  <a:lnTo>
                    <a:pt x="44069" y="58407"/>
                  </a:lnTo>
                  <a:lnTo>
                    <a:pt x="58801" y="55511"/>
                  </a:lnTo>
                  <a:lnTo>
                    <a:pt x="73482" y="58407"/>
                  </a:lnTo>
                  <a:lnTo>
                    <a:pt x="84861" y="66306"/>
                  </a:lnTo>
                  <a:lnTo>
                    <a:pt x="92227" y="78028"/>
                  </a:lnTo>
                  <a:lnTo>
                    <a:pt x="94856" y="92417"/>
                  </a:lnTo>
                  <a:lnTo>
                    <a:pt x="94856" y="49339"/>
                  </a:lnTo>
                  <a:lnTo>
                    <a:pt x="81368" y="40957"/>
                  </a:lnTo>
                  <a:lnTo>
                    <a:pt x="58801" y="36753"/>
                  </a:lnTo>
                  <a:lnTo>
                    <a:pt x="36207" y="40957"/>
                  </a:lnTo>
                  <a:lnTo>
                    <a:pt x="17475" y="52578"/>
                  </a:lnTo>
                  <a:lnTo>
                    <a:pt x="4711" y="70218"/>
                  </a:lnTo>
                  <a:lnTo>
                    <a:pt x="0" y="92417"/>
                  </a:lnTo>
                  <a:lnTo>
                    <a:pt x="4711" y="114630"/>
                  </a:lnTo>
                  <a:lnTo>
                    <a:pt x="17475" y="132270"/>
                  </a:lnTo>
                  <a:lnTo>
                    <a:pt x="36207" y="143891"/>
                  </a:lnTo>
                  <a:lnTo>
                    <a:pt x="58801" y="148082"/>
                  </a:lnTo>
                  <a:lnTo>
                    <a:pt x="81368" y="143891"/>
                  </a:lnTo>
                  <a:lnTo>
                    <a:pt x="100076" y="132270"/>
                  </a:lnTo>
                  <a:lnTo>
                    <a:pt x="102196" y="129324"/>
                  </a:lnTo>
                  <a:lnTo>
                    <a:pt x="112839" y="114630"/>
                  </a:lnTo>
                  <a:lnTo>
                    <a:pt x="117563" y="92417"/>
                  </a:lnTo>
                  <a:close/>
                </a:path>
                <a:path w="670559" h="172084">
                  <a:moveTo>
                    <a:pt x="249059" y="125958"/>
                  </a:moveTo>
                  <a:lnTo>
                    <a:pt x="233553" y="125958"/>
                  </a:lnTo>
                  <a:lnTo>
                    <a:pt x="233553" y="58102"/>
                  </a:lnTo>
                  <a:lnTo>
                    <a:pt x="233553" y="38569"/>
                  </a:lnTo>
                  <a:lnTo>
                    <a:pt x="212407" y="38569"/>
                  </a:lnTo>
                  <a:lnTo>
                    <a:pt x="212407" y="58102"/>
                  </a:lnTo>
                  <a:lnTo>
                    <a:pt x="212407" y="126428"/>
                  </a:lnTo>
                  <a:lnTo>
                    <a:pt x="156845" y="126428"/>
                  </a:lnTo>
                  <a:lnTo>
                    <a:pt x="156845" y="124891"/>
                  </a:lnTo>
                  <a:lnTo>
                    <a:pt x="159816" y="120954"/>
                  </a:lnTo>
                  <a:lnTo>
                    <a:pt x="162648" y="115277"/>
                  </a:lnTo>
                  <a:lnTo>
                    <a:pt x="165227" y="108204"/>
                  </a:lnTo>
                  <a:lnTo>
                    <a:pt x="167436" y="100037"/>
                  </a:lnTo>
                  <a:lnTo>
                    <a:pt x="172199" y="79451"/>
                  </a:lnTo>
                  <a:lnTo>
                    <a:pt x="174586" y="71488"/>
                  </a:lnTo>
                  <a:lnTo>
                    <a:pt x="178320" y="64668"/>
                  </a:lnTo>
                  <a:lnTo>
                    <a:pt x="184010" y="59905"/>
                  </a:lnTo>
                  <a:lnTo>
                    <a:pt x="192290" y="58102"/>
                  </a:lnTo>
                  <a:lnTo>
                    <a:pt x="212407" y="58102"/>
                  </a:lnTo>
                  <a:lnTo>
                    <a:pt x="212407" y="38569"/>
                  </a:lnTo>
                  <a:lnTo>
                    <a:pt x="191833" y="38569"/>
                  </a:lnTo>
                  <a:lnTo>
                    <a:pt x="175107" y="41846"/>
                  </a:lnTo>
                  <a:lnTo>
                    <a:pt x="163893" y="50495"/>
                  </a:lnTo>
                  <a:lnTo>
                    <a:pt x="156819" y="62699"/>
                  </a:lnTo>
                  <a:lnTo>
                    <a:pt x="152539" y="76695"/>
                  </a:lnTo>
                  <a:lnTo>
                    <a:pt x="147929" y="96520"/>
                  </a:lnTo>
                  <a:lnTo>
                    <a:pt x="145643" y="105371"/>
                  </a:lnTo>
                  <a:lnTo>
                    <a:pt x="143002" y="113309"/>
                  </a:lnTo>
                  <a:lnTo>
                    <a:pt x="139750" y="120205"/>
                  </a:lnTo>
                  <a:lnTo>
                    <a:pt x="135661" y="125958"/>
                  </a:lnTo>
                  <a:lnTo>
                    <a:pt x="121716" y="125958"/>
                  </a:lnTo>
                  <a:lnTo>
                    <a:pt x="121716" y="171704"/>
                  </a:lnTo>
                  <a:lnTo>
                    <a:pt x="142405" y="171704"/>
                  </a:lnTo>
                  <a:lnTo>
                    <a:pt x="142405" y="145783"/>
                  </a:lnTo>
                  <a:lnTo>
                    <a:pt x="228371" y="145783"/>
                  </a:lnTo>
                  <a:lnTo>
                    <a:pt x="228371" y="171704"/>
                  </a:lnTo>
                  <a:lnTo>
                    <a:pt x="249059" y="171704"/>
                  </a:lnTo>
                  <a:lnTo>
                    <a:pt x="249059" y="145783"/>
                  </a:lnTo>
                  <a:lnTo>
                    <a:pt x="249059" y="126428"/>
                  </a:lnTo>
                  <a:lnTo>
                    <a:pt x="249059" y="125958"/>
                  </a:lnTo>
                  <a:close/>
                </a:path>
                <a:path w="670559" h="172084">
                  <a:moveTo>
                    <a:pt x="309079" y="0"/>
                  </a:moveTo>
                  <a:lnTo>
                    <a:pt x="286829" y="0"/>
                  </a:lnTo>
                  <a:lnTo>
                    <a:pt x="286829" y="22123"/>
                  </a:lnTo>
                  <a:lnTo>
                    <a:pt x="309079" y="22123"/>
                  </a:lnTo>
                  <a:lnTo>
                    <a:pt x="309079" y="0"/>
                  </a:lnTo>
                  <a:close/>
                </a:path>
                <a:path w="670559" h="172084">
                  <a:moveTo>
                    <a:pt x="357390" y="0"/>
                  </a:moveTo>
                  <a:lnTo>
                    <a:pt x="335153" y="0"/>
                  </a:lnTo>
                  <a:lnTo>
                    <a:pt x="335153" y="22123"/>
                  </a:lnTo>
                  <a:lnTo>
                    <a:pt x="357390" y="22123"/>
                  </a:lnTo>
                  <a:lnTo>
                    <a:pt x="357390" y="0"/>
                  </a:lnTo>
                  <a:close/>
                </a:path>
                <a:path w="670559" h="172084">
                  <a:moveTo>
                    <a:pt x="380123" y="94094"/>
                  </a:moveTo>
                  <a:lnTo>
                    <a:pt x="377723" y="82194"/>
                  </a:lnTo>
                  <a:lnTo>
                    <a:pt x="374878" y="68021"/>
                  </a:lnTo>
                  <a:lnTo>
                    <a:pt x="365188" y="55206"/>
                  </a:lnTo>
                  <a:lnTo>
                    <a:pt x="361403" y="50203"/>
                  </a:lnTo>
                  <a:lnTo>
                    <a:pt x="357708" y="48145"/>
                  </a:lnTo>
                  <a:lnTo>
                    <a:pt x="357708" y="82194"/>
                  </a:lnTo>
                  <a:lnTo>
                    <a:pt x="287439" y="82194"/>
                  </a:lnTo>
                  <a:lnTo>
                    <a:pt x="292049" y="71488"/>
                  </a:lnTo>
                  <a:lnTo>
                    <a:pt x="299707" y="62928"/>
                  </a:lnTo>
                  <a:lnTo>
                    <a:pt x="310134" y="57264"/>
                  </a:lnTo>
                  <a:lnTo>
                    <a:pt x="323037" y="55206"/>
                  </a:lnTo>
                  <a:lnTo>
                    <a:pt x="336600" y="57264"/>
                  </a:lnTo>
                  <a:lnTo>
                    <a:pt x="336092" y="57264"/>
                  </a:lnTo>
                  <a:lnTo>
                    <a:pt x="346138" y="62649"/>
                  </a:lnTo>
                  <a:lnTo>
                    <a:pt x="353504" y="71158"/>
                  </a:lnTo>
                  <a:lnTo>
                    <a:pt x="357708" y="82194"/>
                  </a:lnTo>
                  <a:lnTo>
                    <a:pt x="357708" y="48145"/>
                  </a:lnTo>
                  <a:lnTo>
                    <a:pt x="343090" y="40005"/>
                  </a:lnTo>
                  <a:lnTo>
                    <a:pt x="323342" y="36741"/>
                  </a:lnTo>
                  <a:lnTo>
                    <a:pt x="300177" y="40919"/>
                  </a:lnTo>
                  <a:lnTo>
                    <a:pt x="281686" y="52514"/>
                  </a:lnTo>
                  <a:lnTo>
                    <a:pt x="269455" y="70142"/>
                  </a:lnTo>
                  <a:lnTo>
                    <a:pt x="265036" y="92417"/>
                  </a:lnTo>
                  <a:lnTo>
                    <a:pt x="269443" y="114693"/>
                  </a:lnTo>
                  <a:lnTo>
                    <a:pt x="281724" y="132321"/>
                  </a:lnTo>
                  <a:lnTo>
                    <a:pt x="300431" y="143916"/>
                  </a:lnTo>
                  <a:lnTo>
                    <a:pt x="324104" y="148082"/>
                  </a:lnTo>
                  <a:lnTo>
                    <a:pt x="340791" y="146037"/>
                  </a:lnTo>
                  <a:lnTo>
                    <a:pt x="356641" y="139801"/>
                  </a:lnTo>
                  <a:lnTo>
                    <a:pt x="369455" y="129311"/>
                  </a:lnTo>
                  <a:lnTo>
                    <a:pt x="369646" y="129159"/>
                  </a:lnTo>
                  <a:lnTo>
                    <a:pt x="377825" y="113906"/>
                  </a:lnTo>
                  <a:lnTo>
                    <a:pt x="355727" y="113906"/>
                  </a:lnTo>
                  <a:lnTo>
                    <a:pt x="350774" y="120891"/>
                  </a:lnTo>
                  <a:lnTo>
                    <a:pt x="342988" y="125679"/>
                  </a:lnTo>
                  <a:lnTo>
                    <a:pt x="333629" y="128435"/>
                  </a:lnTo>
                  <a:lnTo>
                    <a:pt x="323951" y="129311"/>
                  </a:lnTo>
                  <a:lnTo>
                    <a:pt x="309486" y="127012"/>
                  </a:lnTo>
                  <a:lnTo>
                    <a:pt x="298157" y="120611"/>
                  </a:lnTo>
                  <a:lnTo>
                    <a:pt x="290360" y="110858"/>
                  </a:lnTo>
                  <a:lnTo>
                    <a:pt x="286524" y="98513"/>
                  </a:lnTo>
                  <a:lnTo>
                    <a:pt x="380123" y="98513"/>
                  </a:lnTo>
                  <a:lnTo>
                    <a:pt x="380123" y="94094"/>
                  </a:lnTo>
                  <a:close/>
                </a:path>
                <a:path w="670559" h="172084">
                  <a:moveTo>
                    <a:pt x="550913" y="145796"/>
                  </a:moveTo>
                  <a:lnTo>
                    <a:pt x="516839" y="89979"/>
                  </a:lnTo>
                  <a:lnTo>
                    <a:pt x="548322" y="39039"/>
                  </a:lnTo>
                  <a:lnTo>
                    <a:pt x="524700" y="39039"/>
                  </a:lnTo>
                  <a:lnTo>
                    <a:pt x="499351" y="81445"/>
                  </a:lnTo>
                  <a:lnTo>
                    <a:pt x="481406" y="81445"/>
                  </a:lnTo>
                  <a:lnTo>
                    <a:pt x="481406" y="39039"/>
                  </a:lnTo>
                  <a:lnTo>
                    <a:pt x="461137" y="39039"/>
                  </a:lnTo>
                  <a:lnTo>
                    <a:pt x="461137" y="81445"/>
                  </a:lnTo>
                  <a:lnTo>
                    <a:pt x="443179" y="81445"/>
                  </a:lnTo>
                  <a:lnTo>
                    <a:pt x="417842" y="39039"/>
                  </a:lnTo>
                  <a:lnTo>
                    <a:pt x="394220" y="39039"/>
                  </a:lnTo>
                  <a:lnTo>
                    <a:pt x="425691" y="89979"/>
                  </a:lnTo>
                  <a:lnTo>
                    <a:pt x="391629" y="145796"/>
                  </a:lnTo>
                  <a:lnTo>
                    <a:pt x="415709" y="145796"/>
                  </a:lnTo>
                  <a:lnTo>
                    <a:pt x="442874" y="100799"/>
                  </a:lnTo>
                  <a:lnTo>
                    <a:pt x="461137" y="100799"/>
                  </a:lnTo>
                  <a:lnTo>
                    <a:pt x="461137" y="145796"/>
                  </a:lnTo>
                  <a:lnTo>
                    <a:pt x="481406" y="145796"/>
                  </a:lnTo>
                  <a:lnTo>
                    <a:pt x="481406" y="100799"/>
                  </a:lnTo>
                  <a:lnTo>
                    <a:pt x="499656" y="100799"/>
                  </a:lnTo>
                  <a:lnTo>
                    <a:pt x="526834" y="145796"/>
                  </a:lnTo>
                  <a:lnTo>
                    <a:pt x="550913" y="145796"/>
                  </a:lnTo>
                  <a:close/>
                </a:path>
                <a:path w="670559" h="172084">
                  <a:moveTo>
                    <a:pt x="670001" y="99885"/>
                  </a:moveTo>
                  <a:lnTo>
                    <a:pt x="666254" y="81051"/>
                  </a:lnTo>
                  <a:lnTo>
                    <a:pt x="659993" y="71970"/>
                  </a:lnTo>
                  <a:lnTo>
                    <a:pt x="658202" y="69380"/>
                  </a:lnTo>
                  <a:lnTo>
                    <a:pt x="656043" y="66243"/>
                  </a:lnTo>
                  <a:lnTo>
                    <a:pt x="647319" y="60667"/>
                  </a:lnTo>
                  <a:lnTo>
                    <a:pt x="647319" y="100787"/>
                  </a:lnTo>
                  <a:lnTo>
                    <a:pt x="645096" y="112268"/>
                  </a:lnTo>
                  <a:lnTo>
                    <a:pt x="638949" y="121285"/>
                  </a:lnTo>
                  <a:lnTo>
                    <a:pt x="629615" y="127203"/>
                  </a:lnTo>
                  <a:lnTo>
                    <a:pt x="617829" y="129311"/>
                  </a:lnTo>
                  <a:lnTo>
                    <a:pt x="606120" y="127203"/>
                  </a:lnTo>
                  <a:lnTo>
                    <a:pt x="596849" y="121285"/>
                  </a:lnTo>
                  <a:lnTo>
                    <a:pt x="590727" y="112268"/>
                  </a:lnTo>
                  <a:lnTo>
                    <a:pt x="588530" y="100787"/>
                  </a:lnTo>
                  <a:lnTo>
                    <a:pt x="590702" y="89281"/>
                  </a:lnTo>
                  <a:lnTo>
                    <a:pt x="596785" y="80149"/>
                  </a:lnTo>
                  <a:lnTo>
                    <a:pt x="606056" y="74142"/>
                  </a:lnTo>
                  <a:lnTo>
                    <a:pt x="617829" y="71970"/>
                  </a:lnTo>
                  <a:lnTo>
                    <a:pt x="629615" y="74142"/>
                  </a:lnTo>
                  <a:lnTo>
                    <a:pt x="638962" y="80149"/>
                  </a:lnTo>
                  <a:lnTo>
                    <a:pt x="645096" y="89281"/>
                  </a:lnTo>
                  <a:lnTo>
                    <a:pt x="647319" y="100787"/>
                  </a:lnTo>
                  <a:lnTo>
                    <a:pt x="647319" y="60667"/>
                  </a:lnTo>
                  <a:lnTo>
                    <a:pt x="640880" y="56540"/>
                  </a:lnTo>
                  <a:lnTo>
                    <a:pt x="622287" y="53060"/>
                  </a:lnTo>
                  <a:lnTo>
                    <a:pt x="612368" y="54076"/>
                  </a:lnTo>
                  <a:lnTo>
                    <a:pt x="603326" y="57111"/>
                  </a:lnTo>
                  <a:lnTo>
                    <a:pt x="595172" y="62204"/>
                  </a:lnTo>
                  <a:lnTo>
                    <a:pt x="587921" y="69380"/>
                  </a:lnTo>
                  <a:lnTo>
                    <a:pt x="587311" y="69380"/>
                  </a:lnTo>
                  <a:lnTo>
                    <a:pt x="587222" y="53060"/>
                  </a:lnTo>
                  <a:lnTo>
                    <a:pt x="587159" y="39027"/>
                  </a:lnTo>
                  <a:lnTo>
                    <a:pt x="565658" y="39027"/>
                  </a:lnTo>
                  <a:lnTo>
                    <a:pt x="565721" y="53060"/>
                  </a:lnTo>
                  <a:lnTo>
                    <a:pt x="565835" y="74142"/>
                  </a:lnTo>
                  <a:lnTo>
                    <a:pt x="565962" y="97739"/>
                  </a:lnTo>
                  <a:lnTo>
                    <a:pt x="569988" y="117906"/>
                  </a:lnTo>
                  <a:lnTo>
                    <a:pt x="580961" y="133845"/>
                  </a:lnTo>
                  <a:lnTo>
                    <a:pt x="597623" y="144386"/>
                  </a:lnTo>
                  <a:lnTo>
                    <a:pt x="597928" y="144386"/>
                  </a:lnTo>
                  <a:lnTo>
                    <a:pt x="618286" y="148069"/>
                  </a:lnTo>
                  <a:lnTo>
                    <a:pt x="639000" y="144386"/>
                  </a:lnTo>
                  <a:lnTo>
                    <a:pt x="655370" y="134226"/>
                  </a:lnTo>
                  <a:lnTo>
                    <a:pt x="658825" y="129311"/>
                  </a:lnTo>
                  <a:lnTo>
                    <a:pt x="666127" y="118935"/>
                  </a:lnTo>
                  <a:lnTo>
                    <a:pt x="670001" y="99885"/>
                  </a:lnTo>
                  <a:close/>
                </a:path>
              </a:pathLst>
            </a:custGeom>
            <a:solidFill>
              <a:srgbClr val="6F60AA"/>
            </a:solidFill>
          </p:spPr>
          <p:txBody>
            <a:bodyPr wrap="square" lIns="0" tIns="0" rIns="0" bIns="0" rtlCol="0"/>
            <a:lstStyle/>
            <a:p>
              <a:endParaRPr sz="1558"/>
            </a:p>
          </p:txBody>
        </p:sp>
        <p:pic>
          <p:nvPicPr>
            <p:cNvPr id="54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52104" y="802983"/>
              <a:ext cx="471805" cy="107530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9519075" y="532296"/>
            <a:ext cx="701187" cy="701187"/>
            <a:chOff x="9480054" y="615098"/>
            <a:chExt cx="810260" cy="810260"/>
          </a:xfrm>
        </p:grpSpPr>
        <p:sp>
          <p:nvSpPr>
            <p:cNvPr id="69" name="object 69"/>
            <p:cNvSpPr/>
            <p:nvPr/>
          </p:nvSpPr>
          <p:spPr>
            <a:xfrm>
              <a:off x="9676245" y="615098"/>
              <a:ext cx="417830" cy="197485"/>
            </a:xfrm>
            <a:custGeom>
              <a:avLst/>
              <a:gdLst/>
              <a:ahLst/>
              <a:cxnLst/>
              <a:rect l="l" t="t" r="r" b="b"/>
              <a:pathLst>
                <a:path w="417829" h="197484">
                  <a:moveTo>
                    <a:pt x="49809" y="126492"/>
                  </a:moveTo>
                  <a:lnTo>
                    <a:pt x="45961" y="122643"/>
                  </a:lnTo>
                  <a:lnTo>
                    <a:pt x="25298" y="122643"/>
                  </a:lnTo>
                  <a:lnTo>
                    <a:pt x="25298" y="101968"/>
                  </a:lnTo>
                  <a:lnTo>
                    <a:pt x="21450" y="98120"/>
                  </a:lnTo>
                  <a:lnTo>
                    <a:pt x="3860" y="98120"/>
                  </a:lnTo>
                  <a:lnTo>
                    <a:pt x="12" y="101968"/>
                  </a:lnTo>
                  <a:lnTo>
                    <a:pt x="12" y="122631"/>
                  </a:lnTo>
                  <a:lnTo>
                    <a:pt x="12" y="123405"/>
                  </a:lnTo>
                  <a:lnTo>
                    <a:pt x="12" y="147154"/>
                  </a:lnTo>
                  <a:lnTo>
                    <a:pt x="0" y="168592"/>
                  </a:lnTo>
                  <a:lnTo>
                    <a:pt x="3848" y="172440"/>
                  </a:lnTo>
                  <a:lnTo>
                    <a:pt x="21437" y="172440"/>
                  </a:lnTo>
                  <a:lnTo>
                    <a:pt x="25285" y="168592"/>
                  </a:lnTo>
                  <a:lnTo>
                    <a:pt x="25285" y="147929"/>
                  </a:lnTo>
                  <a:lnTo>
                    <a:pt x="45961" y="147929"/>
                  </a:lnTo>
                  <a:lnTo>
                    <a:pt x="49809" y="144081"/>
                  </a:lnTo>
                  <a:lnTo>
                    <a:pt x="49809" y="126492"/>
                  </a:lnTo>
                  <a:close/>
                </a:path>
                <a:path w="417829" h="197484">
                  <a:moveTo>
                    <a:pt x="98882" y="175539"/>
                  </a:moveTo>
                  <a:lnTo>
                    <a:pt x="95034" y="171691"/>
                  </a:lnTo>
                  <a:lnTo>
                    <a:pt x="74345" y="171691"/>
                  </a:lnTo>
                  <a:lnTo>
                    <a:pt x="74345" y="151015"/>
                  </a:lnTo>
                  <a:lnTo>
                    <a:pt x="70497" y="147167"/>
                  </a:lnTo>
                  <a:lnTo>
                    <a:pt x="52908" y="147167"/>
                  </a:lnTo>
                  <a:lnTo>
                    <a:pt x="49060" y="151015"/>
                  </a:lnTo>
                  <a:lnTo>
                    <a:pt x="49060" y="168986"/>
                  </a:lnTo>
                  <a:lnTo>
                    <a:pt x="46355" y="171678"/>
                  </a:lnTo>
                  <a:lnTo>
                    <a:pt x="28384" y="171678"/>
                  </a:lnTo>
                  <a:lnTo>
                    <a:pt x="24536" y="175526"/>
                  </a:lnTo>
                  <a:lnTo>
                    <a:pt x="24536" y="193116"/>
                  </a:lnTo>
                  <a:lnTo>
                    <a:pt x="28384" y="196964"/>
                  </a:lnTo>
                  <a:lnTo>
                    <a:pt x="49060" y="196964"/>
                  </a:lnTo>
                  <a:lnTo>
                    <a:pt x="49822" y="196964"/>
                  </a:lnTo>
                  <a:lnTo>
                    <a:pt x="73596" y="196964"/>
                  </a:lnTo>
                  <a:lnTo>
                    <a:pt x="95034" y="196977"/>
                  </a:lnTo>
                  <a:lnTo>
                    <a:pt x="98882" y="193128"/>
                  </a:lnTo>
                  <a:lnTo>
                    <a:pt x="98882" y="175539"/>
                  </a:lnTo>
                  <a:close/>
                </a:path>
                <a:path w="417829" h="197484">
                  <a:moveTo>
                    <a:pt x="98907" y="120167"/>
                  </a:moveTo>
                  <a:lnTo>
                    <a:pt x="98882" y="101320"/>
                  </a:lnTo>
                  <a:lnTo>
                    <a:pt x="95643" y="98120"/>
                  </a:lnTo>
                  <a:lnTo>
                    <a:pt x="76835" y="98120"/>
                  </a:lnTo>
                  <a:lnTo>
                    <a:pt x="73596" y="101346"/>
                  </a:lnTo>
                  <a:lnTo>
                    <a:pt x="73596" y="105346"/>
                  </a:lnTo>
                  <a:lnTo>
                    <a:pt x="73596" y="120192"/>
                  </a:lnTo>
                  <a:lnTo>
                    <a:pt x="76835" y="123393"/>
                  </a:lnTo>
                  <a:lnTo>
                    <a:pt x="95694" y="123393"/>
                  </a:lnTo>
                  <a:lnTo>
                    <a:pt x="98907" y="120167"/>
                  </a:lnTo>
                  <a:close/>
                </a:path>
                <a:path w="417829" h="197484">
                  <a:moveTo>
                    <a:pt x="123418" y="169214"/>
                  </a:moveTo>
                  <a:lnTo>
                    <a:pt x="123393" y="150368"/>
                  </a:lnTo>
                  <a:lnTo>
                    <a:pt x="120154" y="147167"/>
                  </a:lnTo>
                  <a:lnTo>
                    <a:pt x="101346" y="147167"/>
                  </a:lnTo>
                  <a:lnTo>
                    <a:pt x="98107" y="150393"/>
                  </a:lnTo>
                  <a:lnTo>
                    <a:pt x="98107" y="154393"/>
                  </a:lnTo>
                  <a:lnTo>
                    <a:pt x="98107" y="169240"/>
                  </a:lnTo>
                  <a:lnTo>
                    <a:pt x="101346" y="172440"/>
                  </a:lnTo>
                  <a:lnTo>
                    <a:pt x="120205" y="172440"/>
                  </a:lnTo>
                  <a:lnTo>
                    <a:pt x="123418" y="169214"/>
                  </a:lnTo>
                  <a:close/>
                </a:path>
                <a:path w="417829" h="197484">
                  <a:moveTo>
                    <a:pt x="196977" y="28371"/>
                  </a:moveTo>
                  <a:lnTo>
                    <a:pt x="193128" y="24523"/>
                  </a:lnTo>
                  <a:lnTo>
                    <a:pt x="172453" y="24523"/>
                  </a:lnTo>
                  <a:lnTo>
                    <a:pt x="171691" y="24523"/>
                  </a:lnTo>
                  <a:lnTo>
                    <a:pt x="147929" y="24523"/>
                  </a:lnTo>
                  <a:lnTo>
                    <a:pt x="147929" y="3848"/>
                  </a:lnTo>
                  <a:lnTo>
                    <a:pt x="144081" y="0"/>
                  </a:lnTo>
                  <a:lnTo>
                    <a:pt x="3848" y="0"/>
                  </a:lnTo>
                  <a:lnTo>
                    <a:pt x="0" y="3848"/>
                  </a:lnTo>
                  <a:lnTo>
                    <a:pt x="0" y="21437"/>
                  </a:lnTo>
                  <a:lnTo>
                    <a:pt x="3848" y="25285"/>
                  </a:lnTo>
                  <a:lnTo>
                    <a:pt x="24536" y="25285"/>
                  </a:lnTo>
                  <a:lnTo>
                    <a:pt x="25285" y="25285"/>
                  </a:lnTo>
                  <a:lnTo>
                    <a:pt x="49060" y="25285"/>
                  </a:lnTo>
                  <a:lnTo>
                    <a:pt x="49060" y="49047"/>
                  </a:lnTo>
                  <a:lnTo>
                    <a:pt x="49060" y="49809"/>
                  </a:lnTo>
                  <a:lnTo>
                    <a:pt x="49060" y="70878"/>
                  </a:lnTo>
                  <a:lnTo>
                    <a:pt x="46342" y="73583"/>
                  </a:lnTo>
                  <a:lnTo>
                    <a:pt x="28384" y="73583"/>
                  </a:lnTo>
                  <a:lnTo>
                    <a:pt x="24536" y="77431"/>
                  </a:lnTo>
                  <a:lnTo>
                    <a:pt x="24536" y="95021"/>
                  </a:lnTo>
                  <a:lnTo>
                    <a:pt x="28384" y="98869"/>
                  </a:lnTo>
                  <a:lnTo>
                    <a:pt x="49060" y="98869"/>
                  </a:lnTo>
                  <a:lnTo>
                    <a:pt x="70497" y="98882"/>
                  </a:lnTo>
                  <a:lnTo>
                    <a:pt x="74345" y="95034"/>
                  </a:lnTo>
                  <a:lnTo>
                    <a:pt x="74345" y="74345"/>
                  </a:lnTo>
                  <a:lnTo>
                    <a:pt x="95034" y="74345"/>
                  </a:lnTo>
                  <a:lnTo>
                    <a:pt x="98882" y="70497"/>
                  </a:lnTo>
                  <a:lnTo>
                    <a:pt x="98882" y="49060"/>
                  </a:lnTo>
                  <a:lnTo>
                    <a:pt x="98869" y="25285"/>
                  </a:lnTo>
                  <a:lnTo>
                    <a:pt x="122631" y="25285"/>
                  </a:lnTo>
                  <a:lnTo>
                    <a:pt x="122631" y="45961"/>
                  </a:lnTo>
                  <a:lnTo>
                    <a:pt x="126479" y="49809"/>
                  </a:lnTo>
                  <a:lnTo>
                    <a:pt x="147167" y="49809"/>
                  </a:lnTo>
                  <a:lnTo>
                    <a:pt x="147167" y="73583"/>
                  </a:lnTo>
                  <a:lnTo>
                    <a:pt x="126479" y="73583"/>
                  </a:lnTo>
                  <a:lnTo>
                    <a:pt x="122631" y="77431"/>
                  </a:lnTo>
                  <a:lnTo>
                    <a:pt x="122631" y="95021"/>
                  </a:lnTo>
                  <a:lnTo>
                    <a:pt x="126479" y="98869"/>
                  </a:lnTo>
                  <a:lnTo>
                    <a:pt x="147167" y="98869"/>
                  </a:lnTo>
                  <a:lnTo>
                    <a:pt x="147167" y="122631"/>
                  </a:lnTo>
                  <a:lnTo>
                    <a:pt x="147167" y="123393"/>
                  </a:lnTo>
                  <a:lnTo>
                    <a:pt x="147167" y="147154"/>
                  </a:lnTo>
                  <a:lnTo>
                    <a:pt x="147167" y="147916"/>
                  </a:lnTo>
                  <a:lnTo>
                    <a:pt x="147167" y="168973"/>
                  </a:lnTo>
                  <a:lnTo>
                    <a:pt x="144183" y="171945"/>
                  </a:lnTo>
                  <a:lnTo>
                    <a:pt x="140208" y="171945"/>
                  </a:lnTo>
                  <a:lnTo>
                    <a:pt x="140208" y="172453"/>
                  </a:lnTo>
                  <a:lnTo>
                    <a:pt x="147916" y="172453"/>
                  </a:lnTo>
                  <a:lnTo>
                    <a:pt x="172453" y="172440"/>
                  </a:lnTo>
                  <a:lnTo>
                    <a:pt x="172453" y="98882"/>
                  </a:lnTo>
                  <a:lnTo>
                    <a:pt x="193128" y="98882"/>
                  </a:lnTo>
                  <a:lnTo>
                    <a:pt x="196977" y="95034"/>
                  </a:lnTo>
                  <a:lnTo>
                    <a:pt x="196977" y="77444"/>
                  </a:lnTo>
                  <a:lnTo>
                    <a:pt x="193128" y="73596"/>
                  </a:lnTo>
                  <a:lnTo>
                    <a:pt x="172453" y="73596"/>
                  </a:lnTo>
                  <a:lnTo>
                    <a:pt x="172453" y="49809"/>
                  </a:lnTo>
                  <a:lnTo>
                    <a:pt x="193128" y="49809"/>
                  </a:lnTo>
                  <a:lnTo>
                    <a:pt x="196977" y="45961"/>
                  </a:lnTo>
                  <a:lnTo>
                    <a:pt x="196977" y="28371"/>
                  </a:lnTo>
                  <a:close/>
                </a:path>
                <a:path w="417829" h="197484">
                  <a:moveTo>
                    <a:pt x="221513" y="71120"/>
                  </a:moveTo>
                  <a:lnTo>
                    <a:pt x="221488" y="52273"/>
                  </a:lnTo>
                  <a:lnTo>
                    <a:pt x="218249" y="49072"/>
                  </a:lnTo>
                  <a:lnTo>
                    <a:pt x="199440" y="49072"/>
                  </a:lnTo>
                  <a:lnTo>
                    <a:pt x="196202" y="52298"/>
                  </a:lnTo>
                  <a:lnTo>
                    <a:pt x="196202" y="56299"/>
                  </a:lnTo>
                  <a:lnTo>
                    <a:pt x="196202" y="71145"/>
                  </a:lnTo>
                  <a:lnTo>
                    <a:pt x="199440" y="74345"/>
                  </a:lnTo>
                  <a:lnTo>
                    <a:pt x="218300" y="74345"/>
                  </a:lnTo>
                  <a:lnTo>
                    <a:pt x="221513" y="71120"/>
                  </a:lnTo>
                  <a:close/>
                </a:path>
                <a:path w="417829" h="197484">
                  <a:moveTo>
                    <a:pt x="246024" y="101955"/>
                  </a:moveTo>
                  <a:lnTo>
                    <a:pt x="242176" y="98107"/>
                  </a:lnTo>
                  <a:lnTo>
                    <a:pt x="220738" y="98107"/>
                  </a:lnTo>
                  <a:lnTo>
                    <a:pt x="200063" y="98120"/>
                  </a:lnTo>
                  <a:lnTo>
                    <a:pt x="196215" y="101968"/>
                  </a:lnTo>
                  <a:lnTo>
                    <a:pt x="196215" y="122631"/>
                  </a:lnTo>
                  <a:lnTo>
                    <a:pt x="196215" y="123405"/>
                  </a:lnTo>
                  <a:lnTo>
                    <a:pt x="196215" y="147154"/>
                  </a:lnTo>
                  <a:lnTo>
                    <a:pt x="196215" y="147916"/>
                  </a:lnTo>
                  <a:lnTo>
                    <a:pt x="196215" y="168973"/>
                  </a:lnTo>
                  <a:lnTo>
                    <a:pt x="193230" y="171945"/>
                  </a:lnTo>
                  <a:lnTo>
                    <a:pt x="189255" y="171945"/>
                  </a:lnTo>
                  <a:lnTo>
                    <a:pt x="189255" y="172453"/>
                  </a:lnTo>
                  <a:lnTo>
                    <a:pt x="196964" y="172453"/>
                  </a:lnTo>
                  <a:lnTo>
                    <a:pt x="221500" y="172440"/>
                  </a:lnTo>
                  <a:lnTo>
                    <a:pt x="221500" y="147916"/>
                  </a:lnTo>
                  <a:lnTo>
                    <a:pt x="221500" y="147154"/>
                  </a:lnTo>
                  <a:lnTo>
                    <a:pt x="221500" y="123405"/>
                  </a:lnTo>
                  <a:lnTo>
                    <a:pt x="242176" y="123393"/>
                  </a:lnTo>
                  <a:lnTo>
                    <a:pt x="246024" y="119545"/>
                  </a:lnTo>
                  <a:lnTo>
                    <a:pt x="246024" y="101955"/>
                  </a:lnTo>
                  <a:close/>
                </a:path>
                <a:path w="417829" h="197484">
                  <a:moveTo>
                    <a:pt x="270560" y="95631"/>
                  </a:moveTo>
                  <a:lnTo>
                    <a:pt x="270535" y="76784"/>
                  </a:lnTo>
                  <a:lnTo>
                    <a:pt x="267296" y="73583"/>
                  </a:lnTo>
                  <a:lnTo>
                    <a:pt x="248488" y="73583"/>
                  </a:lnTo>
                  <a:lnTo>
                    <a:pt x="245249" y="76809"/>
                  </a:lnTo>
                  <a:lnTo>
                    <a:pt x="245249" y="80810"/>
                  </a:lnTo>
                  <a:lnTo>
                    <a:pt x="245249" y="95656"/>
                  </a:lnTo>
                  <a:lnTo>
                    <a:pt x="248488" y="98869"/>
                  </a:lnTo>
                  <a:lnTo>
                    <a:pt x="267347" y="98869"/>
                  </a:lnTo>
                  <a:lnTo>
                    <a:pt x="270560" y="95631"/>
                  </a:lnTo>
                  <a:close/>
                </a:path>
                <a:path w="417829" h="197484">
                  <a:moveTo>
                    <a:pt x="295071" y="126492"/>
                  </a:moveTo>
                  <a:lnTo>
                    <a:pt x="291223" y="122643"/>
                  </a:lnTo>
                  <a:lnTo>
                    <a:pt x="270548" y="122643"/>
                  </a:lnTo>
                  <a:lnTo>
                    <a:pt x="249110" y="122631"/>
                  </a:lnTo>
                  <a:lnTo>
                    <a:pt x="245262" y="126479"/>
                  </a:lnTo>
                  <a:lnTo>
                    <a:pt x="245262" y="147154"/>
                  </a:lnTo>
                  <a:lnTo>
                    <a:pt x="245262" y="147916"/>
                  </a:lnTo>
                  <a:lnTo>
                    <a:pt x="245262" y="168592"/>
                  </a:lnTo>
                  <a:lnTo>
                    <a:pt x="249110" y="172440"/>
                  </a:lnTo>
                  <a:lnTo>
                    <a:pt x="266700" y="172440"/>
                  </a:lnTo>
                  <a:lnTo>
                    <a:pt x="270548" y="168592"/>
                  </a:lnTo>
                  <a:lnTo>
                    <a:pt x="270548" y="147929"/>
                  </a:lnTo>
                  <a:lnTo>
                    <a:pt x="291223" y="147929"/>
                  </a:lnTo>
                  <a:lnTo>
                    <a:pt x="295071" y="144081"/>
                  </a:lnTo>
                  <a:lnTo>
                    <a:pt x="295071" y="126492"/>
                  </a:lnTo>
                  <a:close/>
                </a:path>
                <a:path w="417829" h="197484">
                  <a:moveTo>
                    <a:pt x="319608" y="151015"/>
                  </a:moveTo>
                  <a:lnTo>
                    <a:pt x="315760" y="147167"/>
                  </a:lnTo>
                  <a:lnTo>
                    <a:pt x="298170" y="147167"/>
                  </a:lnTo>
                  <a:lnTo>
                    <a:pt x="294322" y="151015"/>
                  </a:lnTo>
                  <a:lnTo>
                    <a:pt x="294322" y="168960"/>
                  </a:lnTo>
                  <a:lnTo>
                    <a:pt x="291325" y="171945"/>
                  </a:lnTo>
                  <a:lnTo>
                    <a:pt x="287350" y="171945"/>
                  </a:lnTo>
                  <a:lnTo>
                    <a:pt x="287350" y="172453"/>
                  </a:lnTo>
                  <a:lnTo>
                    <a:pt x="294322" y="172453"/>
                  </a:lnTo>
                  <a:lnTo>
                    <a:pt x="295059" y="172453"/>
                  </a:lnTo>
                  <a:lnTo>
                    <a:pt x="319608" y="172453"/>
                  </a:lnTo>
                  <a:lnTo>
                    <a:pt x="319608" y="151015"/>
                  </a:lnTo>
                  <a:close/>
                </a:path>
                <a:path w="417829" h="197484">
                  <a:moveTo>
                    <a:pt x="319608" y="3860"/>
                  </a:moveTo>
                  <a:lnTo>
                    <a:pt x="315760" y="12"/>
                  </a:lnTo>
                  <a:lnTo>
                    <a:pt x="295084" y="12"/>
                  </a:lnTo>
                  <a:lnTo>
                    <a:pt x="270548" y="0"/>
                  </a:lnTo>
                  <a:lnTo>
                    <a:pt x="269798" y="0"/>
                  </a:lnTo>
                  <a:lnTo>
                    <a:pt x="249110" y="0"/>
                  </a:lnTo>
                  <a:lnTo>
                    <a:pt x="245262" y="3848"/>
                  </a:lnTo>
                  <a:lnTo>
                    <a:pt x="245262" y="24523"/>
                  </a:lnTo>
                  <a:lnTo>
                    <a:pt x="245262" y="25285"/>
                  </a:lnTo>
                  <a:lnTo>
                    <a:pt x="245262" y="45961"/>
                  </a:lnTo>
                  <a:lnTo>
                    <a:pt x="249110" y="49809"/>
                  </a:lnTo>
                  <a:lnTo>
                    <a:pt x="266700" y="49809"/>
                  </a:lnTo>
                  <a:lnTo>
                    <a:pt x="270548" y="45961"/>
                  </a:lnTo>
                  <a:lnTo>
                    <a:pt x="270548" y="25285"/>
                  </a:lnTo>
                  <a:lnTo>
                    <a:pt x="294322" y="25285"/>
                  </a:lnTo>
                  <a:lnTo>
                    <a:pt x="315760" y="25298"/>
                  </a:lnTo>
                  <a:lnTo>
                    <a:pt x="319608" y="21450"/>
                  </a:lnTo>
                  <a:lnTo>
                    <a:pt x="319608" y="3860"/>
                  </a:lnTo>
                  <a:close/>
                </a:path>
                <a:path w="417829" h="197484">
                  <a:moveTo>
                    <a:pt x="368655" y="126479"/>
                  </a:moveTo>
                  <a:lnTo>
                    <a:pt x="364807" y="122631"/>
                  </a:lnTo>
                  <a:lnTo>
                    <a:pt x="347218" y="122631"/>
                  </a:lnTo>
                  <a:lnTo>
                    <a:pt x="343369" y="126479"/>
                  </a:lnTo>
                  <a:lnTo>
                    <a:pt x="343369" y="147154"/>
                  </a:lnTo>
                  <a:lnTo>
                    <a:pt x="343369" y="147916"/>
                  </a:lnTo>
                  <a:lnTo>
                    <a:pt x="343369" y="168960"/>
                  </a:lnTo>
                  <a:lnTo>
                    <a:pt x="340372" y="171945"/>
                  </a:lnTo>
                  <a:lnTo>
                    <a:pt x="336397" y="171945"/>
                  </a:lnTo>
                  <a:lnTo>
                    <a:pt x="336397" y="172453"/>
                  </a:lnTo>
                  <a:lnTo>
                    <a:pt x="344106" y="172453"/>
                  </a:lnTo>
                  <a:lnTo>
                    <a:pt x="368655" y="172440"/>
                  </a:lnTo>
                  <a:lnTo>
                    <a:pt x="368655" y="147916"/>
                  </a:lnTo>
                  <a:lnTo>
                    <a:pt x="368655" y="147154"/>
                  </a:lnTo>
                  <a:lnTo>
                    <a:pt x="368655" y="126479"/>
                  </a:lnTo>
                  <a:close/>
                </a:path>
                <a:path w="417829" h="197484">
                  <a:moveTo>
                    <a:pt x="393192" y="22072"/>
                  </a:moveTo>
                  <a:lnTo>
                    <a:pt x="393166" y="3225"/>
                  </a:lnTo>
                  <a:lnTo>
                    <a:pt x="389928" y="25"/>
                  </a:lnTo>
                  <a:lnTo>
                    <a:pt x="371119" y="25"/>
                  </a:lnTo>
                  <a:lnTo>
                    <a:pt x="367880" y="3251"/>
                  </a:lnTo>
                  <a:lnTo>
                    <a:pt x="367880" y="7251"/>
                  </a:lnTo>
                  <a:lnTo>
                    <a:pt x="367880" y="22098"/>
                  </a:lnTo>
                  <a:lnTo>
                    <a:pt x="371119" y="25298"/>
                  </a:lnTo>
                  <a:lnTo>
                    <a:pt x="389978" y="25298"/>
                  </a:lnTo>
                  <a:lnTo>
                    <a:pt x="393192" y="22072"/>
                  </a:lnTo>
                  <a:close/>
                </a:path>
                <a:path w="417829" h="197484">
                  <a:moveTo>
                    <a:pt x="417703" y="77431"/>
                  </a:moveTo>
                  <a:lnTo>
                    <a:pt x="413854" y="73583"/>
                  </a:lnTo>
                  <a:lnTo>
                    <a:pt x="393166" y="73583"/>
                  </a:lnTo>
                  <a:lnTo>
                    <a:pt x="393166" y="52895"/>
                  </a:lnTo>
                  <a:lnTo>
                    <a:pt x="389318" y="49047"/>
                  </a:lnTo>
                  <a:lnTo>
                    <a:pt x="368655" y="49047"/>
                  </a:lnTo>
                  <a:lnTo>
                    <a:pt x="368655" y="28384"/>
                  </a:lnTo>
                  <a:lnTo>
                    <a:pt x="364807" y="24536"/>
                  </a:lnTo>
                  <a:lnTo>
                    <a:pt x="347218" y="24536"/>
                  </a:lnTo>
                  <a:lnTo>
                    <a:pt x="343369" y="28384"/>
                  </a:lnTo>
                  <a:lnTo>
                    <a:pt x="343369" y="46329"/>
                  </a:lnTo>
                  <a:lnTo>
                    <a:pt x="340639" y="49047"/>
                  </a:lnTo>
                  <a:lnTo>
                    <a:pt x="319595" y="49047"/>
                  </a:lnTo>
                  <a:lnTo>
                    <a:pt x="318846" y="49047"/>
                  </a:lnTo>
                  <a:lnTo>
                    <a:pt x="298157" y="49047"/>
                  </a:lnTo>
                  <a:lnTo>
                    <a:pt x="294309" y="52895"/>
                  </a:lnTo>
                  <a:lnTo>
                    <a:pt x="294309" y="70485"/>
                  </a:lnTo>
                  <a:lnTo>
                    <a:pt x="298157" y="74333"/>
                  </a:lnTo>
                  <a:lnTo>
                    <a:pt x="318846" y="74333"/>
                  </a:lnTo>
                  <a:lnTo>
                    <a:pt x="318846" y="98107"/>
                  </a:lnTo>
                  <a:lnTo>
                    <a:pt x="298157" y="98120"/>
                  </a:lnTo>
                  <a:lnTo>
                    <a:pt x="294309" y="101968"/>
                  </a:lnTo>
                  <a:lnTo>
                    <a:pt x="294309" y="119557"/>
                  </a:lnTo>
                  <a:lnTo>
                    <a:pt x="298157" y="123405"/>
                  </a:lnTo>
                  <a:lnTo>
                    <a:pt x="319595" y="123405"/>
                  </a:lnTo>
                  <a:lnTo>
                    <a:pt x="340271" y="123393"/>
                  </a:lnTo>
                  <a:lnTo>
                    <a:pt x="344119" y="119545"/>
                  </a:lnTo>
                  <a:lnTo>
                    <a:pt x="344119" y="98869"/>
                  </a:lnTo>
                  <a:lnTo>
                    <a:pt x="344131" y="74333"/>
                  </a:lnTo>
                  <a:lnTo>
                    <a:pt x="367880" y="74333"/>
                  </a:lnTo>
                  <a:lnTo>
                    <a:pt x="367893" y="98107"/>
                  </a:lnTo>
                  <a:lnTo>
                    <a:pt x="367893" y="98869"/>
                  </a:lnTo>
                  <a:lnTo>
                    <a:pt x="367893" y="119545"/>
                  </a:lnTo>
                  <a:lnTo>
                    <a:pt x="371741" y="123393"/>
                  </a:lnTo>
                  <a:lnTo>
                    <a:pt x="392417" y="123393"/>
                  </a:lnTo>
                  <a:lnTo>
                    <a:pt x="392417" y="147154"/>
                  </a:lnTo>
                  <a:lnTo>
                    <a:pt x="392404" y="168592"/>
                  </a:lnTo>
                  <a:lnTo>
                    <a:pt x="396252" y="172440"/>
                  </a:lnTo>
                  <a:lnTo>
                    <a:pt x="413842" y="172440"/>
                  </a:lnTo>
                  <a:lnTo>
                    <a:pt x="417690" y="168592"/>
                  </a:lnTo>
                  <a:lnTo>
                    <a:pt x="417690" y="147916"/>
                  </a:lnTo>
                  <a:lnTo>
                    <a:pt x="417703" y="123393"/>
                  </a:lnTo>
                  <a:lnTo>
                    <a:pt x="417703" y="122631"/>
                  </a:lnTo>
                  <a:lnTo>
                    <a:pt x="417703" y="98869"/>
                  </a:lnTo>
                  <a:lnTo>
                    <a:pt x="417703" y="98107"/>
                  </a:lnTo>
                  <a:lnTo>
                    <a:pt x="417703" y="77431"/>
                  </a:lnTo>
                  <a:close/>
                </a:path>
                <a:path w="417829" h="197484">
                  <a:moveTo>
                    <a:pt x="417728" y="46583"/>
                  </a:moveTo>
                  <a:lnTo>
                    <a:pt x="417703" y="27736"/>
                  </a:lnTo>
                  <a:lnTo>
                    <a:pt x="414464" y="24536"/>
                  </a:lnTo>
                  <a:lnTo>
                    <a:pt x="395655" y="24536"/>
                  </a:lnTo>
                  <a:lnTo>
                    <a:pt x="392417" y="27762"/>
                  </a:lnTo>
                  <a:lnTo>
                    <a:pt x="392417" y="31762"/>
                  </a:lnTo>
                  <a:lnTo>
                    <a:pt x="392417" y="46609"/>
                  </a:lnTo>
                  <a:lnTo>
                    <a:pt x="395655" y="49822"/>
                  </a:lnTo>
                  <a:lnTo>
                    <a:pt x="414515" y="49822"/>
                  </a:lnTo>
                  <a:lnTo>
                    <a:pt x="417728" y="465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58"/>
            </a:p>
          </p:txBody>
        </p:sp>
        <p:sp>
          <p:nvSpPr>
            <p:cNvPr id="70" name="object 70"/>
            <p:cNvSpPr/>
            <p:nvPr/>
          </p:nvSpPr>
          <p:spPr>
            <a:xfrm>
              <a:off x="9480042" y="786777"/>
              <a:ext cx="810260" cy="123825"/>
            </a:xfrm>
            <a:custGeom>
              <a:avLst/>
              <a:gdLst/>
              <a:ahLst/>
              <a:cxnLst/>
              <a:rect l="l" t="t" r="r" b="b"/>
              <a:pathLst>
                <a:path w="810259" h="123825">
                  <a:moveTo>
                    <a:pt x="25298" y="52895"/>
                  </a:moveTo>
                  <a:lnTo>
                    <a:pt x="21450" y="49047"/>
                  </a:lnTo>
                  <a:lnTo>
                    <a:pt x="3860" y="49047"/>
                  </a:lnTo>
                  <a:lnTo>
                    <a:pt x="12" y="52895"/>
                  </a:lnTo>
                  <a:lnTo>
                    <a:pt x="12" y="73571"/>
                  </a:lnTo>
                  <a:lnTo>
                    <a:pt x="12" y="74333"/>
                  </a:lnTo>
                  <a:lnTo>
                    <a:pt x="12" y="98107"/>
                  </a:lnTo>
                  <a:lnTo>
                    <a:pt x="0" y="119545"/>
                  </a:lnTo>
                  <a:lnTo>
                    <a:pt x="3848" y="123393"/>
                  </a:lnTo>
                  <a:lnTo>
                    <a:pt x="21437" y="123393"/>
                  </a:lnTo>
                  <a:lnTo>
                    <a:pt x="25285" y="119545"/>
                  </a:lnTo>
                  <a:lnTo>
                    <a:pt x="25285" y="98856"/>
                  </a:lnTo>
                  <a:lnTo>
                    <a:pt x="25298" y="74333"/>
                  </a:lnTo>
                  <a:lnTo>
                    <a:pt x="25298" y="73571"/>
                  </a:lnTo>
                  <a:lnTo>
                    <a:pt x="25298" y="52895"/>
                  </a:lnTo>
                  <a:close/>
                </a:path>
                <a:path w="810259" h="123825">
                  <a:moveTo>
                    <a:pt x="172440" y="115684"/>
                  </a:moveTo>
                  <a:lnTo>
                    <a:pt x="171932" y="115684"/>
                  </a:lnTo>
                  <a:lnTo>
                    <a:pt x="171932" y="119672"/>
                  </a:lnTo>
                  <a:lnTo>
                    <a:pt x="168706" y="122885"/>
                  </a:lnTo>
                  <a:lnTo>
                    <a:pt x="164731" y="122885"/>
                  </a:lnTo>
                  <a:lnTo>
                    <a:pt x="164731" y="123393"/>
                  </a:lnTo>
                  <a:lnTo>
                    <a:pt x="172440" y="123393"/>
                  </a:lnTo>
                  <a:lnTo>
                    <a:pt x="172440" y="115684"/>
                  </a:lnTo>
                  <a:close/>
                </a:path>
                <a:path w="810259" h="123825">
                  <a:moveTo>
                    <a:pt x="172478" y="95631"/>
                  </a:moveTo>
                  <a:lnTo>
                    <a:pt x="172453" y="76784"/>
                  </a:lnTo>
                  <a:lnTo>
                    <a:pt x="169214" y="73583"/>
                  </a:lnTo>
                  <a:lnTo>
                    <a:pt x="150406" y="73583"/>
                  </a:lnTo>
                  <a:lnTo>
                    <a:pt x="147167" y="76809"/>
                  </a:lnTo>
                  <a:lnTo>
                    <a:pt x="147167" y="80810"/>
                  </a:lnTo>
                  <a:lnTo>
                    <a:pt x="147167" y="95656"/>
                  </a:lnTo>
                  <a:lnTo>
                    <a:pt x="150406" y="98856"/>
                  </a:lnTo>
                  <a:lnTo>
                    <a:pt x="169265" y="98856"/>
                  </a:lnTo>
                  <a:lnTo>
                    <a:pt x="172478" y="95631"/>
                  </a:lnTo>
                  <a:close/>
                </a:path>
                <a:path w="810259" h="123825">
                  <a:moveTo>
                    <a:pt x="196964" y="28371"/>
                  </a:moveTo>
                  <a:lnTo>
                    <a:pt x="193116" y="24523"/>
                  </a:lnTo>
                  <a:lnTo>
                    <a:pt x="172453" y="24523"/>
                  </a:lnTo>
                  <a:lnTo>
                    <a:pt x="171678" y="24523"/>
                  </a:lnTo>
                  <a:lnTo>
                    <a:pt x="49060" y="24523"/>
                  </a:lnTo>
                  <a:lnTo>
                    <a:pt x="28384" y="24536"/>
                  </a:lnTo>
                  <a:lnTo>
                    <a:pt x="24536" y="28384"/>
                  </a:lnTo>
                  <a:lnTo>
                    <a:pt x="24536" y="45974"/>
                  </a:lnTo>
                  <a:lnTo>
                    <a:pt x="28384" y="49822"/>
                  </a:lnTo>
                  <a:lnTo>
                    <a:pt x="49822" y="49822"/>
                  </a:lnTo>
                  <a:lnTo>
                    <a:pt x="73596" y="49809"/>
                  </a:lnTo>
                  <a:lnTo>
                    <a:pt x="73596" y="119913"/>
                  </a:lnTo>
                  <a:lnTo>
                    <a:pt x="70612" y="122885"/>
                  </a:lnTo>
                  <a:lnTo>
                    <a:pt x="66636" y="122885"/>
                  </a:lnTo>
                  <a:lnTo>
                    <a:pt x="66636" y="123393"/>
                  </a:lnTo>
                  <a:lnTo>
                    <a:pt x="73596" y="123393"/>
                  </a:lnTo>
                  <a:lnTo>
                    <a:pt x="74345" y="123393"/>
                  </a:lnTo>
                  <a:lnTo>
                    <a:pt x="98882" y="123393"/>
                  </a:lnTo>
                  <a:lnTo>
                    <a:pt x="123405" y="123380"/>
                  </a:lnTo>
                  <a:lnTo>
                    <a:pt x="123405" y="101942"/>
                  </a:lnTo>
                  <a:lnTo>
                    <a:pt x="119557" y="98094"/>
                  </a:lnTo>
                  <a:lnTo>
                    <a:pt x="98882" y="98094"/>
                  </a:lnTo>
                  <a:lnTo>
                    <a:pt x="98882" y="74345"/>
                  </a:lnTo>
                  <a:lnTo>
                    <a:pt x="119557" y="74345"/>
                  </a:lnTo>
                  <a:lnTo>
                    <a:pt x="123405" y="70497"/>
                  </a:lnTo>
                  <a:lnTo>
                    <a:pt x="123405" y="49809"/>
                  </a:lnTo>
                  <a:lnTo>
                    <a:pt x="147167" y="49809"/>
                  </a:lnTo>
                  <a:lnTo>
                    <a:pt x="147929" y="49809"/>
                  </a:lnTo>
                  <a:lnTo>
                    <a:pt x="171678" y="49809"/>
                  </a:lnTo>
                  <a:lnTo>
                    <a:pt x="172453" y="49809"/>
                  </a:lnTo>
                  <a:lnTo>
                    <a:pt x="193116" y="49809"/>
                  </a:lnTo>
                  <a:lnTo>
                    <a:pt x="196964" y="45961"/>
                  </a:lnTo>
                  <a:lnTo>
                    <a:pt x="196964" y="28371"/>
                  </a:lnTo>
                  <a:close/>
                </a:path>
                <a:path w="810259" h="123825">
                  <a:moveTo>
                    <a:pt x="270548" y="52908"/>
                  </a:moveTo>
                  <a:lnTo>
                    <a:pt x="266700" y="49060"/>
                  </a:lnTo>
                  <a:lnTo>
                    <a:pt x="246024" y="49060"/>
                  </a:lnTo>
                  <a:lnTo>
                    <a:pt x="224586" y="49047"/>
                  </a:lnTo>
                  <a:lnTo>
                    <a:pt x="220738" y="52895"/>
                  </a:lnTo>
                  <a:lnTo>
                    <a:pt x="220738" y="70485"/>
                  </a:lnTo>
                  <a:lnTo>
                    <a:pt x="224586" y="74333"/>
                  </a:lnTo>
                  <a:lnTo>
                    <a:pt x="245262" y="74333"/>
                  </a:lnTo>
                  <a:lnTo>
                    <a:pt x="266700" y="74345"/>
                  </a:lnTo>
                  <a:lnTo>
                    <a:pt x="270548" y="70497"/>
                  </a:lnTo>
                  <a:lnTo>
                    <a:pt x="270548" y="52908"/>
                  </a:lnTo>
                  <a:close/>
                </a:path>
                <a:path w="810259" h="123825">
                  <a:moveTo>
                    <a:pt x="295084" y="3860"/>
                  </a:moveTo>
                  <a:lnTo>
                    <a:pt x="291236" y="12"/>
                  </a:lnTo>
                  <a:lnTo>
                    <a:pt x="269798" y="12"/>
                  </a:lnTo>
                  <a:lnTo>
                    <a:pt x="269798" y="25298"/>
                  </a:lnTo>
                  <a:lnTo>
                    <a:pt x="291236" y="25298"/>
                  </a:lnTo>
                  <a:lnTo>
                    <a:pt x="295084" y="21450"/>
                  </a:lnTo>
                  <a:lnTo>
                    <a:pt x="295084" y="3860"/>
                  </a:lnTo>
                  <a:close/>
                </a:path>
                <a:path w="810259" h="123825">
                  <a:moveTo>
                    <a:pt x="319620" y="95631"/>
                  </a:moveTo>
                  <a:lnTo>
                    <a:pt x="319595" y="76784"/>
                  </a:lnTo>
                  <a:lnTo>
                    <a:pt x="316357" y="73583"/>
                  </a:lnTo>
                  <a:lnTo>
                    <a:pt x="297548" y="73583"/>
                  </a:lnTo>
                  <a:lnTo>
                    <a:pt x="294309" y="76809"/>
                  </a:lnTo>
                  <a:lnTo>
                    <a:pt x="294309" y="80810"/>
                  </a:lnTo>
                  <a:lnTo>
                    <a:pt x="294309" y="95656"/>
                  </a:lnTo>
                  <a:lnTo>
                    <a:pt x="297548" y="98856"/>
                  </a:lnTo>
                  <a:lnTo>
                    <a:pt x="316407" y="98856"/>
                  </a:lnTo>
                  <a:lnTo>
                    <a:pt x="319620" y="95631"/>
                  </a:lnTo>
                  <a:close/>
                </a:path>
                <a:path w="810259" h="123825">
                  <a:moveTo>
                    <a:pt x="319620" y="46583"/>
                  </a:moveTo>
                  <a:lnTo>
                    <a:pt x="319595" y="27736"/>
                  </a:lnTo>
                  <a:lnTo>
                    <a:pt x="316357" y="24536"/>
                  </a:lnTo>
                  <a:lnTo>
                    <a:pt x="297548" y="24536"/>
                  </a:lnTo>
                  <a:lnTo>
                    <a:pt x="294309" y="27762"/>
                  </a:lnTo>
                  <a:lnTo>
                    <a:pt x="294309" y="31762"/>
                  </a:lnTo>
                  <a:lnTo>
                    <a:pt x="294309" y="46609"/>
                  </a:lnTo>
                  <a:lnTo>
                    <a:pt x="297548" y="49809"/>
                  </a:lnTo>
                  <a:lnTo>
                    <a:pt x="316407" y="49809"/>
                  </a:lnTo>
                  <a:lnTo>
                    <a:pt x="319620" y="46583"/>
                  </a:lnTo>
                  <a:close/>
                </a:path>
                <a:path w="810259" h="123825">
                  <a:moveTo>
                    <a:pt x="442226" y="28384"/>
                  </a:moveTo>
                  <a:lnTo>
                    <a:pt x="438378" y="24536"/>
                  </a:lnTo>
                  <a:lnTo>
                    <a:pt x="420789" y="24536"/>
                  </a:lnTo>
                  <a:lnTo>
                    <a:pt x="416941" y="28384"/>
                  </a:lnTo>
                  <a:lnTo>
                    <a:pt x="416941" y="46355"/>
                  </a:lnTo>
                  <a:lnTo>
                    <a:pt x="414235" y="49047"/>
                  </a:lnTo>
                  <a:lnTo>
                    <a:pt x="393179" y="49047"/>
                  </a:lnTo>
                  <a:lnTo>
                    <a:pt x="393179" y="25298"/>
                  </a:lnTo>
                  <a:lnTo>
                    <a:pt x="413842" y="25298"/>
                  </a:lnTo>
                  <a:lnTo>
                    <a:pt x="417690" y="21450"/>
                  </a:lnTo>
                  <a:lnTo>
                    <a:pt x="417690" y="12"/>
                  </a:lnTo>
                  <a:lnTo>
                    <a:pt x="393179" y="12"/>
                  </a:lnTo>
                  <a:lnTo>
                    <a:pt x="393179" y="0"/>
                  </a:lnTo>
                  <a:lnTo>
                    <a:pt x="322681" y="0"/>
                  </a:lnTo>
                  <a:lnTo>
                    <a:pt x="318833" y="3848"/>
                  </a:lnTo>
                  <a:lnTo>
                    <a:pt x="318833" y="21437"/>
                  </a:lnTo>
                  <a:lnTo>
                    <a:pt x="322681" y="25285"/>
                  </a:lnTo>
                  <a:lnTo>
                    <a:pt x="343369" y="25285"/>
                  </a:lnTo>
                  <a:lnTo>
                    <a:pt x="343369" y="49047"/>
                  </a:lnTo>
                  <a:lnTo>
                    <a:pt x="322681" y="49047"/>
                  </a:lnTo>
                  <a:lnTo>
                    <a:pt x="318833" y="52895"/>
                  </a:lnTo>
                  <a:lnTo>
                    <a:pt x="318833" y="70485"/>
                  </a:lnTo>
                  <a:lnTo>
                    <a:pt x="322681" y="74333"/>
                  </a:lnTo>
                  <a:lnTo>
                    <a:pt x="343369" y="74333"/>
                  </a:lnTo>
                  <a:lnTo>
                    <a:pt x="343369" y="95008"/>
                  </a:lnTo>
                  <a:lnTo>
                    <a:pt x="347218" y="98856"/>
                  </a:lnTo>
                  <a:lnTo>
                    <a:pt x="364807" y="98856"/>
                  </a:lnTo>
                  <a:lnTo>
                    <a:pt x="368655" y="95008"/>
                  </a:lnTo>
                  <a:lnTo>
                    <a:pt x="368655" y="74333"/>
                  </a:lnTo>
                  <a:lnTo>
                    <a:pt x="392417" y="74333"/>
                  </a:lnTo>
                  <a:lnTo>
                    <a:pt x="392417" y="98856"/>
                  </a:lnTo>
                  <a:lnTo>
                    <a:pt x="416941" y="98856"/>
                  </a:lnTo>
                  <a:lnTo>
                    <a:pt x="417703" y="98856"/>
                  </a:lnTo>
                  <a:lnTo>
                    <a:pt x="442226" y="98856"/>
                  </a:lnTo>
                  <a:lnTo>
                    <a:pt x="442226" y="74333"/>
                  </a:lnTo>
                  <a:lnTo>
                    <a:pt x="442226" y="73571"/>
                  </a:lnTo>
                  <a:lnTo>
                    <a:pt x="442226" y="49822"/>
                  </a:lnTo>
                  <a:lnTo>
                    <a:pt x="442226" y="49047"/>
                  </a:lnTo>
                  <a:lnTo>
                    <a:pt x="442226" y="28384"/>
                  </a:lnTo>
                  <a:close/>
                </a:path>
                <a:path w="810259" h="123825">
                  <a:moveTo>
                    <a:pt x="564857" y="0"/>
                  </a:moveTo>
                  <a:lnTo>
                    <a:pt x="564857" y="0"/>
                  </a:lnTo>
                  <a:lnTo>
                    <a:pt x="469823" y="0"/>
                  </a:lnTo>
                  <a:lnTo>
                    <a:pt x="465975" y="3848"/>
                  </a:lnTo>
                  <a:lnTo>
                    <a:pt x="465975" y="25285"/>
                  </a:lnTo>
                  <a:lnTo>
                    <a:pt x="466001" y="49060"/>
                  </a:lnTo>
                  <a:lnTo>
                    <a:pt x="465975" y="70497"/>
                  </a:lnTo>
                  <a:lnTo>
                    <a:pt x="469823" y="74345"/>
                  </a:lnTo>
                  <a:lnTo>
                    <a:pt x="490524" y="74345"/>
                  </a:lnTo>
                  <a:lnTo>
                    <a:pt x="490524" y="98856"/>
                  </a:lnTo>
                  <a:lnTo>
                    <a:pt x="515797" y="98856"/>
                  </a:lnTo>
                  <a:lnTo>
                    <a:pt x="515797" y="74333"/>
                  </a:lnTo>
                  <a:lnTo>
                    <a:pt x="515810" y="52895"/>
                  </a:lnTo>
                  <a:lnTo>
                    <a:pt x="511962" y="49047"/>
                  </a:lnTo>
                  <a:lnTo>
                    <a:pt x="491286" y="49047"/>
                  </a:lnTo>
                  <a:lnTo>
                    <a:pt x="491286" y="25285"/>
                  </a:lnTo>
                  <a:lnTo>
                    <a:pt x="515048" y="25285"/>
                  </a:lnTo>
                  <a:lnTo>
                    <a:pt x="515797" y="25285"/>
                  </a:lnTo>
                  <a:lnTo>
                    <a:pt x="539559" y="25285"/>
                  </a:lnTo>
                  <a:lnTo>
                    <a:pt x="539559" y="45961"/>
                  </a:lnTo>
                  <a:lnTo>
                    <a:pt x="543407" y="49809"/>
                  </a:lnTo>
                  <a:lnTo>
                    <a:pt x="560997" y="49809"/>
                  </a:lnTo>
                  <a:lnTo>
                    <a:pt x="564845" y="45961"/>
                  </a:lnTo>
                  <a:lnTo>
                    <a:pt x="564845" y="25285"/>
                  </a:lnTo>
                  <a:lnTo>
                    <a:pt x="564857" y="0"/>
                  </a:lnTo>
                  <a:close/>
                </a:path>
                <a:path w="810259" h="123825">
                  <a:moveTo>
                    <a:pt x="564883" y="95631"/>
                  </a:moveTo>
                  <a:lnTo>
                    <a:pt x="564857" y="76784"/>
                  </a:lnTo>
                  <a:lnTo>
                    <a:pt x="561619" y="73583"/>
                  </a:lnTo>
                  <a:lnTo>
                    <a:pt x="542810" y="73583"/>
                  </a:lnTo>
                  <a:lnTo>
                    <a:pt x="539572" y="76809"/>
                  </a:lnTo>
                  <a:lnTo>
                    <a:pt x="539572" y="80810"/>
                  </a:lnTo>
                  <a:lnTo>
                    <a:pt x="539572" y="95656"/>
                  </a:lnTo>
                  <a:lnTo>
                    <a:pt x="542810" y="98856"/>
                  </a:lnTo>
                  <a:lnTo>
                    <a:pt x="561670" y="98856"/>
                  </a:lnTo>
                  <a:lnTo>
                    <a:pt x="564883" y="95631"/>
                  </a:lnTo>
                  <a:close/>
                </a:path>
                <a:path w="810259" h="123825">
                  <a:moveTo>
                    <a:pt x="613905" y="28384"/>
                  </a:moveTo>
                  <a:lnTo>
                    <a:pt x="610057" y="24536"/>
                  </a:lnTo>
                  <a:lnTo>
                    <a:pt x="592467" y="24536"/>
                  </a:lnTo>
                  <a:lnTo>
                    <a:pt x="588619" y="28384"/>
                  </a:lnTo>
                  <a:lnTo>
                    <a:pt x="588619" y="46355"/>
                  </a:lnTo>
                  <a:lnTo>
                    <a:pt x="585914" y="49047"/>
                  </a:lnTo>
                  <a:lnTo>
                    <a:pt x="567944" y="49047"/>
                  </a:lnTo>
                  <a:lnTo>
                    <a:pt x="564095" y="52895"/>
                  </a:lnTo>
                  <a:lnTo>
                    <a:pt x="564095" y="70485"/>
                  </a:lnTo>
                  <a:lnTo>
                    <a:pt x="567944" y="74333"/>
                  </a:lnTo>
                  <a:lnTo>
                    <a:pt x="588619" y="74333"/>
                  </a:lnTo>
                  <a:lnTo>
                    <a:pt x="610057" y="74345"/>
                  </a:lnTo>
                  <a:lnTo>
                    <a:pt x="613905" y="70497"/>
                  </a:lnTo>
                  <a:lnTo>
                    <a:pt x="613905" y="49822"/>
                  </a:lnTo>
                  <a:lnTo>
                    <a:pt x="613905" y="49060"/>
                  </a:lnTo>
                  <a:lnTo>
                    <a:pt x="613905" y="28384"/>
                  </a:lnTo>
                  <a:close/>
                </a:path>
                <a:path w="810259" h="123825">
                  <a:moveTo>
                    <a:pt x="712000" y="77431"/>
                  </a:moveTo>
                  <a:lnTo>
                    <a:pt x="708152" y="73583"/>
                  </a:lnTo>
                  <a:lnTo>
                    <a:pt x="690562" y="73583"/>
                  </a:lnTo>
                  <a:lnTo>
                    <a:pt x="686714" y="77431"/>
                  </a:lnTo>
                  <a:lnTo>
                    <a:pt x="686714" y="98869"/>
                  </a:lnTo>
                  <a:lnTo>
                    <a:pt x="712000" y="98869"/>
                  </a:lnTo>
                  <a:lnTo>
                    <a:pt x="712000" y="77431"/>
                  </a:lnTo>
                  <a:close/>
                </a:path>
                <a:path w="810259" h="123825">
                  <a:moveTo>
                    <a:pt x="712000" y="28371"/>
                  </a:moveTo>
                  <a:lnTo>
                    <a:pt x="708152" y="24523"/>
                  </a:lnTo>
                  <a:lnTo>
                    <a:pt x="686714" y="24523"/>
                  </a:lnTo>
                  <a:lnTo>
                    <a:pt x="666038" y="24536"/>
                  </a:lnTo>
                  <a:lnTo>
                    <a:pt x="662190" y="28384"/>
                  </a:lnTo>
                  <a:lnTo>
                    <a:pt x="662190" y="46342"/>
                  </a:lnTo>
                  <a:lnTo>
                    <a:pt x="659472" y="49047"/>
                  </a:lnTo>
                  <a:lnTo>
                    <a:pt x="641502" y="49047"/>
                  </a:lnTo>
                  <a:lnTo>
                    <a:pt x="637654" y="52895"/>
                  </a:lnTo>
                  <a:lnTo>
                    <a:pt x="637654" y="70878"/>
                  </a:lnTo>
                  <a:lnTo>
                    <a:pt x="634936" y="73583"/>
                  </a:lnTo>
                  <a:lnTo>
                    <a:pt x="616991" y="73583"/>
                  </a:lnTo>
                  <a:lnTo>
                    <a:pt x="613143" y="77431"/>
                  </a:lnTo>
                  <a:lnTo>
                    <a:pt x="613143" y="98869"/>
                  </a:lnTo>
                  <a:lnTo>
                    <a:pt x="638429" y="98869"/>
                  </a:lnTo>
                  <a:lnTo>
                    <a:pt x="662952" y="98856"/>
                  </a:lnTo>
                  <a:lnTo>
                    <a:pt x="662952" y="74345"/>
                  </a:lnTo>
                  <a:lnTo>
                    <a:pt x="683615" y="74345"/>
                  </a:lnTo>
                  <a:lnTo>
                    <a:pt x="687463" y="70497"/>
                  </a:lnTo>
                  <a:lnTo>
                    <a:pt x="687463" y="49822"/>
                  </a:lnTo>
                  <a:lnTo>
                    <a:pt x="708152" y="49809"/>
                  </a:lnTo>
                  <a:lnTo>
                    <a:pt x="712000" y="45961"/>
                  </a:lnTo>
                  <a:lnTo>
                    <a:pt x="712000" y="28371"/>
                  </a:lnTo>
                  <a:close/>
                </a:path>
                <a:path w="810259" h="123825">
                  <a:moveTo>
                    <a:pt x="810094" y="28384"/>
                  </a:moveTo>
                  <a:lnTo>
                    <a:pt x="806246" y="24536"/>
                  </a:lnTo>
                  <a:lnTo>
                    <a:pt x="788657" y="24536"/>
                  </a:lnTo>
                  <a:lnTo>
                    <a:pt x="784809" y="28384"/>
                  </a:lnTo>
                  <a:lnTo>
                    <a:pt x="784809" y="46355"/>
                  </a:lnTo>
                  <a:lnTo>
                    <a:pt x="782104" y="49047"/>
                  </a:lnTo>
                  <a:lnTo>
                    <a:pt x="715086" y="49047"/>
                  </a:lnTo>
                  <a:lnTo>
                    <a:pt x="711238" y="52895"/>
                  </a:lnTo>
                  <a:lnTo>
                    <a:pt x="711238" y="70485"/>
                  </a:lnTo>
                  <a:lnTo>
                    <a:pt x="715086" y="74333"/>
                  </a:lnTo>
                  <a:lnTo>
                    <a:pt x="735774" y="74333"/>
                  </a:lnTo>
                  <a:lnTo>
                    <a:pt x="735774" y="95389"/>
                  </a:lnTo>
                  <a:lnTo>
                    <a:pt x="732790" y="98361"/>
                  </a:lnTo>
                  <a:lnTo>
                    <a:pt x="728814" y="98361"/>
                  </a:lnTo>
                  <a:lnTo>
                    <a:pt x="728814" y="98869"/>
                  </a:lnTo>
                  <a:lnTo>
                    <a:pt x="736523" y="98869"/>
                  </a:lnTo>
                  <a:lnTo>
                    <a:pt x="760298" y="98856"/>
                  </a:lnTo>
                  <a:lnTo>
                    <a:pt x="761060" y="98856"/>
                  </a:lnTo>
                  <a:lnTo>
                    <a:pt x="785583" y="98856"/>
                  </a:lnTo>
                  <a:lnTo>
                    <a:pt x="785583" y="74345"/>
                  </a:lnTo>
                  <a:lnTo>
                    <a:pt x="806246" y="74345"/>
                  </a:lnTo>
                  <a:lnTo>
                    <a:pt x="810094" y="70497"/>
                  </a:lnTo>
                  <a:lnTo>
                    <a:pt x="810094" y="49822"/>
                  </a:lnTo>
                  <a:lnTo>
                    <a:pt x="810094" y="49060"/>
                  </a:lnTo>
                  <a:lnTo>
                    <a:pt x="810094" y="283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58"/>
            </a:p>
          </p:txBody>
        </p:sp>
        <p:sp>
          <p:nvSpPr>
            <p:cNvPr id="71" name="object 71"/>
            <p:cNvSpPr/>
            <p:nvPr/>
          </p:nvSpPr>
          <p:spPr>
            <a:xfrm>
              <a:off x="9504579" y="884872"/>
              <a:ext cx="786130" cy="99060"/>
            </a:xfrm>
            <a:custGeom>
              <a:avLst/>
              <a:gdLst/>
              <a:ahLst/>
              <a:cxnLst/>
              <a:rect l="l" t="t" r="r" b="b"/>
              <a:pathLst>
                <a:path w="786129" h="99059">
                  <a:moveTo>
                    <a:pt x="295059" y="77431"/>
                  </a:moveTo>
                  <a:lnTo>
                    <a:pt x="291211" y="73583"/>
                  </a:lnTo>
                  <a:lnTo>
                    <a:pt x="273621" y="73583"/>
                  </a:lnTo>
                  <a:lnTo>
                    <a:pt x="269773" y="77431"/>
                  </a:lnTo>
                  <a:lnTo>
                    <a:pt x="269773" y="95415"/>
                  </a:lnTo>
                  <a:lnTo>
                    <a:pt x="266801" y="98374"/>
                  </a:lnTo>
                  <a:lnTo>
                    <a:pt x="262826" y="98374"/>
                  </a:lnTo>
                  <a:lnTo>
                    <a:pt x="262826" y="98882"/>
                  </a:lnTo>
                  <a:lnTo>
                    <a:pt x="270535" y="98882"/>
                  </a:lnTo>
                  <a:lnTo>
                    <a:pt x="295059" y="98869"/>
                  </a:lnTo>
                  <a:lnTo>
                    <a:pt x="295059" y="77431"/>
                  </a:lnTo>
                  <a:close/>
                </a:path>
                <a:path w="786129" h="99059">
                  <a:moveTo>
                    <a:pt x="344119" y="49060"/>
                  </a:moveTo>
                  <a:lnTo>
                    <a:pt x="344106" y="28384"/>
                  </a:lnTo>
                  <a:lnTo>
                    <a:pt x="340258" y="24536"/>
                  </a:lnTo>
                  <a:lnTo>
                    <a:pt x="221475" y="24536"/>
                  </a:lnTo>
                  <a:lnTo>
                    <a:pt x="221475" y="3848"/>
                  </a:lnTo>
                  <a:lnTo>
                    <a:pt x="217627" y="0"/>
                  </a:lnTo>
                  <a:lnTo>
                    <a:pt x="196189" y="0"/>
                  </a:lnTo>
                  <a:lnTo>
                    <a:pt x="172440" y="12"/>
                  </a:lnTo>
                  <a:lnTo>
                    <a:pt x="151003" y="0"/>
                  </a:lnTo>
                  <a:lnTo>
                    <a:pt x="147154" y="3848"/>
                  </a:lnTo>
                  <a:lnTo>
                    <a:pt x="147154" y="21818"/>
                  </a:lnTo>
                  <a:lnTo>
                    <a:pt x="144424" y="24536"/>
                  </a:lnTo>
                  <a:lnTo>
                    <a:pt x="3848" y="24536"/>
                  </a:lnTo>
                  <a:lnTo>
                    <a:pt x="0" y="28384"/>
                  </a:lnTo>
                  <a:lnTo>
                    <a:pt x="0" y="98869"/>
                  </a:lnTo>
                  <a:lnTo>
                    <a:pt x="24523" y="98869"/>
                  </a:lnTo>
                  <a:lnTo>
                    <a:pt x="25285" y="98869"/>
                  </a:lnTo>
                  <a:lnTo>
                    <a:pt x="49047" y="98869"/>
                  </a:lnTo>
                  <a:lnTo>
                    <a:pt x="49809" y="98869"/>
                  </a:lnTo>
                  <a:lnTo>
                    <a:pt x="74333" y="98869"/>
                  </a:lnTo>
                  <a:lnTo>
                    <a:pt x="74333" y="77431"/>
                  </a:lnTo>
                  <a:lnTo>
                    <a:pt x="70485" y="73583"/>
                  </a:lnTo>
                  <a:lnTo>
                    <a:pt x="49809" y="73583"/>
                  </a:lnTo>
                  <a:lnTo>
                    <a:pt x="49809" y="49822"/>
                  </a:lnTo>
                  <a:lnTo>
                    <a:pt x="73571" y="49822"/>
                  </a:lnTo>
                  <a:lnTo>
                    <a:pt x="73571" y="70497"/>
                  </a:lnTo>
                  <a:lnTo>
                    <a:pt x="77419" y="74345"/>
                  </a:lnTo>
                  <a:lnTo>
                    <a:pt x="98107" y="74345"/>
                  </a:lnTo>
                  <a:lnTo>
                    <a:pt x="98107" y="95402"/>
                  </a:lnTo>
                  <a:lnTo>
                    <a:pt x="95123" y="98374"/>
                  </a:lnTo>
                  <a:lnTo>
                    <a:pt x="91147" y="98374"/>
                  </a:lnTo>
                  <a:lnTo>
                    <a:pt x="91147" y="98882"/>
                  </a:lnTo>
                  <a:lnTo>
                    <a:pt x="98856" y="98882"/>
                  </a:lnTo>
                  <a:lnTo>
                    <a:pt x="122631" y="98869"/>
                  </a:lnTo>
                  <a:lnTo>
                    <a:pt x="123393" y="98869"/>
                  </a:lnTo>
                  <a:lnTo>
                    <a:pt x="147142" y="98869"/>
                  </a:lnTo>
                  <a:lnTo>
                    <a:pt x="168579" y="98882"/>
                  </a:lnTo>
                  <a:lnTo>
                    <a:pt x="172427" y="95034"/>
                  </a:lnTo>
                  <a:lnTo>
                    <a:pt x="172427" y="77444"/>
                  </a:lnTo>
                  <a:lnTo>
                    <a:pt x="168579" y="73596"/>
                  </a:lnTo>
                  <a:lnTo>
                    <a:pt x="147916" y="73596"/>
                  </a:lnTo>
                  <a:lnTo>
                    <a:pt x="123393" y="73583"/>
                  </a:lnTo>
                  <a:lnTo>
                    <a:pt x="123393" y="49822"/>
                  </a:lnTo>
                  <a:lnTo>
                    <a:pt x="147154" y="49822"/>
                  </a:lnTo>
                  <a:lnTo>
                    <a:pt x="147916" y="49822"/>
                  </a:lnTo>
                  <a:lnTo>
                    <a:pt x="171665" y="49822"/>
                  </a:lnTo>
                  <a:lnTo>
                    <a:pt x="171665" y="70497"/>
                  </a:lnTo>
                  <a:lnTo>
                    <a:pt x="175514" y="74345"/>
                  </a:lnTo>
                  <a:lnTo>
                    <a:pt x="193103" y="74345"/>
                  </a:lnTo>
                  <a:lnTo>
                    <a:pt x="196951" y="70497"/>
                  </a:lnTo>
                  <a:lnTo>
                    <a:pt x="196951" y="49822"/>
                  </a:lnTo>
                  <a:lnTo>
                    <a:pt x="220726" y="49822"/>
                  </a:lnTo>
                  <a:lnTo>
                    <a:pt x="220726" y="73583"/>
                  </a:lnTo>
                  <a:lnTo>
                    <a:pt x="220726" y="74345"/>
                  </a:lnTo>
                  <a:lnTo>
                    <a:pt x="220726" y="98869"/>
                  </a:lnTo>
                  <a:lnTo>
                    <a:pt x="246011" y="98869"/>
                  </a:lnTo>
                  <a:lnTo>
                    <a:pt x="246011" y="74345"/>
                  </a:lnTo>
                  <a:lnTo>
                    <a:pt x="246011" y="73583"/>
                  </a:lnTo>
                  <a:lnTo>
                    <a:pt x="246011" y="49822"/>
                  </a:lnTo>
                  <a:lnTo>
                    <a:pt x="269786" y="49822"/>
                  </a:lnTo>
                  <a:lnTo>
                    <a:pt x="270535" y="49822"/>
                  </a:lnTo>
                  <a:lnTo>
                    <a:pt x="294297" y="49822"/>
                  </a:lnTo>
                  <a:lnTo>
                    <a:pt x="294297" y="70497"/>
                  </a:lnTo>
                  <a:lnTo>
                    <a:pt x="298145" y="74345"/>
                  </a:lnTo>
                  <a:lnTo>
                    <a:pt x="318833" y="74345"/>
                  </a:lnTo>
                  <a:lnTo>
                    <a:pt x="318833" y="95402"/>
                  </a:lnTo>
                  <a:lnTo>
                    <a:pt x="315849" y="98374"/>
                  </a:lnTo>
                  <a:lnTo>
                    <a:pt x="311873" y="98374"/>
                  </a:lnTo>
                  <a:lnTo>
                    <a:pt x="311873" y="98882"/>
                  </a:lnTo>
                  <a:lnTo>
                    <a:pt x="319582" y="98882"/>
                  </a:lnTo>
                  <a:lnTo>
                    <a:pt x="344119" y="98869"/>
                  </a:lnTo>
                  <a:lnTo>
                    <a:pt x="344119" y="74345"/>
                  </a:lnTo>
                  <a:lnTo>
                    <a:pt x="344119" y="73583"/>
                  </a:lnTo>
                  <a:lnTo>
                    <a:pt x="344119" y="49060"/>
                  </a:lnTo>
                  <a:close/>
                </a:path>
                <a:path w="786129" h="99059">
                  <a:moveTo>
                    <a:pt x="442201" y="52908"/>
                  </a:moveTo>
                  <a:lnTo>
                    <a:pt x="438353" y="49060"/>
                  </a:lnTo>
                  <a:lnTo>
                    <a:pt x="416915" y="49060"/>
                  </a:lnTo>
                  <a:lnTo>
                    <a:pt x="396240" y="49072"/>
                  </a:lnTo>
                  <a:lnTo>
                    <a:pt x="392391" y="52920"/>
                  </a:lnTo>
                  <a:lnTo>
                    <a:pt x="392391" y="74358"/>
                  </a:lnTo>
                  <a:lnTo>
                    <a:pt x="417677" y="74358"/>
                  </a:lnTo>
                  <a:lnTo>
                    <a:pt x="438353" y="74345"/>
                  </a:lnTo>
                  <a:lnTo>
                    <a:pt x="442201" y="70497"/>
                  </a:lnTo>
                  <a:lnTo>
                    <a:pt x="442201" y="52908"/>
                  </a:lnTo>
                  <a:close/>
                </a:path>
                <a:path w="786129" h="99059">
                  <a:moveTo>
                    <a:pt x="564845" y="49060"/>
                  </a:moveTo>
                  <a:lnTo>
                    <a:pt x="564832" y="28384"/>
                  </a:lnTo>
                  <a:lnTo>
                    <a:pt x="560984" y="24536"/>
                  </a:lnTo>
                  <a:lnTo>
                    <a:pt x="491261" y="24536"/>
                  </a:lnTo>
                  <a:lnTo>
                    <a:pt x="491261" y="12"/>
                  </a:lnTo>
                  <a:lnTo>
                    <a:pt x="367880" y="12"/>
                  </a:lnTo>
                  <a:lnTo>
                    <a:pt x="367880" y="21450"/>
                  </a:lnTo>
                  <a:lnTo>
                    <a:pt x="371729" y="25298"/>
                  </a:lnTo>
                  <a:lnTo>
                    <a:pt x="392404" y="25298"/>
                  </a:lnTo>
                  <a:lnTo>
                    <a:pt x="393166" y="25298"/>
                  </a:lnTo>
                  <a:lnTo>
                    <a:pt x="416928" y="25298"/>
                  </a:lnTo>
                  <a:lnTo>
                    <a:pt x="417690" y="25298"/>
                  </a:lnTo>
                  <a:lnTo>
                    <a:pt x="441439" y="25298"/>
                  </a:lnTo>
                  <a:lnTo>
                    <a:pt x="441439" y="45986"/>
                  </a:lnTo>
                  <a:lnTo>
                    <a:pt x="445287" y="49834"/>
                  </a:lnTo>
                  <a:lnTo>
                    <a:pt x="466725" y="49834"/>
                  </a:lnTo>
                  <a:lnTo>
                    <a:pt x="490512" y="49822"/>
                  </a:lnTo>
                  <a:lnTo>
                    <a:pt x="539559" y="49822"/>
                  </a:lnTo>
                  <a:lnTo>
                    <a:pt x="539559" y="70497"/>
                  </a:lnTo>
                  <a:lnTo>
                    <a:pt x="543407" y="74345"/>
                  </a:lnTo>
                  <a:lnTo>
                    <a:pt x="560997" y="74345"/>
                  </a:lnTo>
                  <a:lnTo>
                    <a:pt x="564845" y="70497"/>
                  </a:lnTo>
                  <a:lnTo>
                    <a:pt x="564845" y="49060"/>
                  </a:lnTo>
                  <a:close/>
                </a:path>
                <a:path w="786129" h="99059">
                  <a:moveTo>
                    <a:pt x="638416" y="12"/>
                  </a:moveTo>
                  <a:lnTo>
                    <a:pt x="613892" y="12"/>
                  </a:lnTo>
                  <a:lnTo>
                    <a:pt x="613130" y="12"/>
                  </a:lnTo>
                  <a:lnTo>
                    <a:pt x="588606" y="12"/>
                  </a:lnTo>
                  <a:lnTo>
                    <a:pt x="588606" y="24549"/>
                  </a:lnTo>
                  <a:lnTo>
                    <a:pt x="588606" y="25298"/>
                  </a:lnTo>
                  <a:lnTo>
                    <a:pt x="588606" y="45986"/>
                  </a:lnTo>
                  <a:lnTo>
                    <a:pt x="592455" y="49834"/>
                  </a:lnTo>
                  <a:lnTo>
                    <a:pt x="610044" y="49834"/>
                  </a:lnTo>
                  <a:lnTo>
                    <a:pt x="613892" y="45986"/>
                  </a:lnTo>
                  <a:lnTo>
                    <a:pt x="613892" y="25298"/>
                  </a:lnTo>
                  <a:lnTo>
                    <a:pt x="634568" y="25298"/>
                  </a:lnTo>
                  <a:lnTo>
                    <a:pt x="638416" y="21450"/>
                  </a:lnTo>
                  <a:lnTo>
                    <a:pt x="638416" y="12"/>
                  </a:lnTo>
                  <a:close/>
                </a:path>
                <a:path w="786129" h="99059">
                  <a:moveTo>
                    <a:pt x="785558" y="3860"/>
                  </a:moveTo>
                  <a:lnTo>
                    <a:pt x="781710" y="12"/>
                  </a:lnTo>
                  <a:lnTo>
                    <a:pt x="761047" y="12"/>
                  </a:lnTo>
                  <a:lnTo>
                    <a:pt x="760272" y="12"/>
                  </a:lnTo>
                  <a:lnTo>
                    <a:pt x="662190" y="12"/>
                  </a:lnTo>
                  <a:lnTo>
                    <a:pt x="662190" y="21818"/>
                  </a:lnTo>
                  <a:lnTo>
                    <a:pt x="659460" y="24536"/>
                  </a:lnTo>
                  <a:lnTo>
                    <a:pt x="641502" y="24536"/>
                  </a:lnTo>
                  <a:lnTo>
                    <a:pt x="637654" y="28384"/>
                  </a:lnTo>
                  <a:lnTo>
                    <a:pt x="637654" y="46355"/>
                  </a:lnTo>
                  <a:lnTo>
                    <a:pt x="634923" y="49072"/>
                  </a:lnTo>
                  <a:lnTo>
                    <a:pt x="616966" y="49072"/>
                  </a:lnTo>
                  <a:lnTo>
                    <a:pt x="613117" y="52920"/>
                  </a:lnTo>
                  <a:lnTo>
                    <a:pt x="613117" y="70891"/>
                  </a:lnTo>
                  <a:lnTo>
                    <a:pt x="610158" y="73837"/>
                  </a:lnTo>
                  <a:lnTo>
                    <a:pt x="606183" y="73837"/>
                  </a:lnTo>
                  <a:lnTo>
                    <a:pt x="606183" y="74345"/>
                  </a:lnTo>
                  <a:lnTo>
                    <a:pt x="613117" y="74345"/>
                  </a:lnTo>
                  <a:lnTo>
                    <a:pt x="638403" y="74358"/>
                  </a:lnTo>
                  <a:lnTo>
                    <a:pt x="659079" y="74345"/>
                  </a:lnTo>
                  <a:lnTo>
                    <a:pt x="662927" y="70497"/>
                  </a:lnTo>
                  <a:lnTo>
                    <a:pt x="662927" y="49822"/>
                  </a:lnTo>
                  <a:lnTo>
                    <a:pt x="686701" y="49822"/>
                  </a:lnTo>
                  <a:lnTo>
                    <a:pt x="686701" y="70497"/>
                  </a:lnTo>
                  <a:lnTo>
                    <a:pt x="690549" y="74345"/>
                  </a:lnTo>
                  <a:lnTo>
                    <a:pt x="711238" y="74345"/>
                  </a:lnTo>
                  <a:lnTo>
                    <a:pt x="711987" y="74345"/>
                  </a:lnTo>
                  <a:lnTo>
                    <a:pt x="781710" y="74345"/>
                  </a:lnTo>
                  <a:lnTo>
                    <a:pt x="785558" y="70497"/>
                  </a:lnTo>
                  <a:lnTo>
                    <a:pt x="785558" y="52908"/>
                  </a:lnTo>
                  <a:lnTo>
                    <a:pt x="781710" y="49060"/>
                  </a:lnTo>
                  <a:lnTo>
                    <a:pt x="761047" y="49060"/>
                  </a:lnTo>
                  <a:lnTo>
                    <a:pt x="760272" y="49060"/>
                  </a:lnTo>
                  <a:lnTo>
                    <a:pt x="736523" y="49060"/>
                  </a:lnTo>
                  <a:lnTo>
                    <a:pt x="735761" y="49060"/>
                  </a:lnTo>
                  <a:lnTo>
                    <a:pt x="712000" y="49060"/>
                  </a:lnTo>
                  <a:lnTo>
                    <a:pt x="712000" y="25298"/>
                  </a:lnTo>
                  <a:lnTo>
                    <a:pt x="781710" y="25298"/>
                  </a:lnTo>
                  <a:lnTo>
                    <a:pt x="785558" y="21450"/>
                  </a:lnTo>
                  <a:lnTo>
                    <a:pt x="785558" y="38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58"/>
            </a:p>
          </p:txBody>
        </p:sp>
        <p:sp>
          <p:nvSpPr>
            <p:cNvPr id="72" name="object 72"/>
            <p:cNvSpPr/>
            <p:nvPr/>
          </p:nvSpPr>
          <p:spPr>
            <a:xfrm>
              <a:off x="9480055" y="958456"/>
              <a:ext cx="810260" cy="123825"/>
            </a:xfrm>
            <a:custGeom>
              <a:avLst/>
              <a:gdLst/>
              <a:ahLst/>
              <a:cxnLst/>
              <a:rect l="l" t="t" r="r" b="b"/>
              <a:pathLst>
                <a:path w="810259" h="123825">
                  <a:moveTo>
                    <a:pt x="25311" y="71120"/>
                  </a:moveTo>
                  <a:lnTo>
                    <a:pt x="25285" y="52273"/>
                  </a:lnTo>
                  <a:lnTo>
                    <a:pt x="22047" y="49072"/>
                  </a:lnTo>
                  <a:lnTo>
                    <a:pt x="3238" y="49072"/>
                  </a:lnTo>
                  <a:lnTo>
                    <a:pt x="0" y="52298"/>
                  </a:lnTo>
                  <a:lnTo>
                    <a:pt x="0" y="56299"/>
                  </a:lnTo>
                  <a:lnTo>
                    <a:pt x="0" y="71145"/>
                  </a:lnTo>
                  <a:lnTo>
                    <a:pt x="3238" y="74358"/>
                  </a:lnTo>
                  <a:lnTo>
                    <a:pt x="22098" y="74358"/>
                  </a:lnTo>
                  <a:lnTo>
                    <a:pt x="25311" y="71120"/>
                  </a:lnTo>
                  <a:close/>
                </a:path>
                <a:path w="810259" h="123825">
                  <a:moveTo>
                    <a:pt x="49809" y="24523"/>
                  </a:moveTo>
                  <a:lnTo>
                    <a:pt x="24523" y="24523"/>
                  </a:lnTo>
                  <a:lnTo>
                    <a:pt x="24523" y="45961"/>
                  </a:lnTo>
                  <a:lnTo>
                    <a:pt x="28371" y="49809"/>
                  </a:lnTo>
                  <a:lnTo>
                    <a:pt x="45961" y="49809"/>
                  </a:lnTo>
                  <a:lnTo>
                    <a:pt x="49809" y="45961"/>
                  </a:lnTo>
                  <a:lnTo>
                    <a:pt x="49809" y="24523"/>
                  </a:lnTo>
                  <a:close/>
                </a:path>
                <a:path w="810259" h="123825">
                  <a:moveTo>
                    <a:pt x="98856" y="77431"/>
                  </a:moveTo>
                  <a:lnTo>
                    <a:pt x="95008" y="73583"/>
                  </a:lnTo>
                  <a:lnTo>
                    <a:pt x="74333" y="73583"/>
                  </a:lnTo>
                  <a:lnTo>
                    <a:pt x="49047" y="73571"/>
                  </a:lnTo>
                  <a:lnTo>
                    <a:pt x="28371" y="73583"/>
                  </a:lnTo>
                  <a:lnTo>
                    <a:pt x="24523" y="77431"/>
                  </a:lnTo>
                  <a:lnTo>
                    <a:pt x="24523" y="98107"/>
                  </a:lnTo>
                  <a:lnTo>
                    <a:pt x="24523" y="98869"/>
                  </a:lnTo>
                  <a:lnTo>
                    <a:pt x="24523" y="119545"/>
                  </a:lnTo>
                  <a:lnTo>
                    <a:pt x="28371" y="123393"/>
                  </a:lnTo>
                  <a:lnTo>
                    <a:pt x="49809" y="123393"/>
                  </a:lnTo>
                  <a:lnTo>
                    <a:pt x="74333" y="123380"/>
                  </a:lnTo>
                  <a:lnTo>
                    <a:pt x="74333" y="98869"/>
                  </a:lnTo>
                  <a:lnTo>
                    <a:pt x="98856" y="98869"/>
                  </a:lnTo>
                  <a:lnTo>
                    <a:pt x="98856" y="77431"/>
                  </a:lnTo>
                  <a:close/>
                </a:path>
                <a:path w="810259" h="123825">
                  <a:moveTo>
                    <a:pt x="172440" y="52908"/>
                  </a:moveTo>
                  <a:lnTo>
                    <a:pt x="168592" y="49060"/>
                  </a:lnTo>
                  <a:lnTo>
                    <a:pt x="147916" y="49060"/>
                  </a:lnTo>
                  <a:lnTo>
                    <a:pt x="147916" y="24523"/>
                  </a:lnTo>
                  <a:lnTo>
                    <a:pt x="123393" y="24523"/>
                  </a:lnTo>
                  <a:lnTo>
                    <a:pt x="122631" y="24523"/>
                  </a:lnTo>
                  <a:lnTo>
                    <a:pt x="98856" y="24523"/>
                  </a:lnTo>
                  <a:lnTo>
                    <a:pt x="98107" y="24523"/>
                  </a:lnTo>
                  <a:lnTo>
                    <a:pt x="73571" y="24523"/>
                  </a:lnTo>
                  <a:lnTo>
                    <a:pt x="73571" y="45961"/>
                  </a:lnTo>
                  <a:lnTo>
                    <a:pt x="77419" y="49809"/>
                  </a:lnTo>
                  <a:lnTo>
                    <a:pt x="98094" y="49809"/>
                  </a:lnTo>
                  <a:lnTo>
                    <a:pt x="98094" y="70497"/>
                  </a:lnTo>
                  <a:lnTo>
                    <a:pt x="101942" y="74345"/>
                  </a:lnTo>
                  <a:lnTo>
                    <a:pt x="122631" y="74345"/>
                  </a:lnTo>
                  <a:lnTo>
                    <a:pt x="122631" y="98856"/>
                  </a:lnTo>
                  <a:lnTo>
                    <a:pt x="147916" y="98856"/>
                  </a:lnTo>
                  <a:lnTo>
                    <a:pt x="147916" y="74345"/>
                  </a:lnTo>
                  <a:lnTo>
                    <a:pt x="168592" y="74345"/>
                  </a:lnTo>
                  <a:lnTo>
                    <a:pt x="172440" y="70497"/>
                  </a:lnTo>
                  <a:lnTo>
                    <a:pt x="172440" y="52908"/>
                  </a:lnTo>
                  <a:close/>
                </a:path>
                <a:path w="810259" h="123825">
                  <a:moveTo>
                    <a:pt x="221513" y="95631"/>
                  </a:moveTo>
                  <a:lnTo>
                    <a:pt x="221488" y="76784"/>
                  </a:lnTo>
                  <a:lnTo>
                    <a:pt x="218249" y="73583"/>
                  </a:lnTo>
                  <a:lnTo>
                    <a:pt x="199440" y="73583"/>
                  </a:lnTo>
                  <a:lnTo>
                    <a:pt x="196202" y="76809"/>
                  </a:lnTo>
                  <a:lnTo>
                    <a:pt x="196202" y="80810"/>
                  </a:lnTo>
                  <a:lnTo>
                    <a:pt x="196202" y="95656"/>
                  </a:lnTo>
                  <a:lnTo>
                    <a:pt x="199440" y="98856"/>
                  </a:lnTo>
                  <a:lnTo>
                    <a:pt x="218300" y="98856"/>
                  </a:lnTo>
                  <a:lnTo>
                    <a:pt x="221513" y="95631"/>
                  </a:lnTo>
                  <a:close/>
                </a:path>
                <a:path w="810259" h="123825">
                  <a:moveTo>
                    <a:pt x="221513" y="46583"/>
                  </a:moveTo>
                  <a:lnTo>
                    <a:pt x="221488" y="27736"/>
                  </a:lnTo>
                  <a:lnTo>
                    <a:pt x="218249" y="24536"/>
                  </a:lnTo>
                  <a:lnTo>
                    <a:pt x="199440" y="24536"/>
                  </a:lnTo>
                  <a:lnTo>
                    <a:pt x="196202" y="27762"/>
                  </a:lnTo>
                  <a:lnTo>
                    <a:pt x="196202" y="31762"/>
                  </a:lnTo>
                  <a:lnTo>
                    <a:pt x="196202" y="46609"/>
                  </a:lnTo>
                  <a:lnTo>
                    <a:pt x="199440" y="49809"/>
                  </a:lnTo>
                  <a:lnTo>
                    <a:pt x="218300" y="49809"/>
                  </a:lnTo>
                  <a:lnTo>
                    <a:pt x="221513" y="46583"/>
                  </a:lnTo>
                  <a:close/>
                </a:path>
                <a:path w="810259" h="123825">
                  <a:moveTo>
                    <a:pt x="368630" y="77419"/>
                  </a:moveTo>
                  <a:lnTo>
                    <a:pt x="364782" y="73571"/>
                  </a:lnTo>
                  <a:lnTo>
                    <a:pt x="344119" y="73571"/>
                  </a:lnTo>
                  <a:lnTo>
                    <a:pt x="343344" y="73571"/>
                  </a:lnTo>
                  <a:lnTo>
                    <a:pt x="318833" y="73571"/>
                  </a:lnTo>
                  <a:lnTo>
                    <a:pt x="298157" y="73583"/>
                  </a:lnTo>
                  <a:lnTo>
                    <a:pt x="294309" y="77431"/>
                  </a:lnTo>
                  <a:lnTo>
                    <a:pt x="294309" y="95021"/>
                  </a:lnTo>
                  <a:lnTo>
                    <a:pt x="298157" y="98869"/>
                  </a:lnTo>
                  <a:lnTo>
                    <a:pt x="319595" y="98869"/>
                  </a:lnTo>
                  <a:lnTo>
                    <a:pt x="343344" y="98856"/>
                  </a:lnTo>
                  <a:lnTo>
                    <a:pt x="344119" y="98856"/>
                  </a:lnTo>
                  <a:lnTo>
                    <a:pt x="364782" y="98856"/>
                  </a:lnTo>
                  <a:lnTo>
                    <a:pt x="368630" y="95008"/>
                  </a:lnTo>
                  <a:lnTo>
                    <a:pt x="368630" y="77419"/>
                  </a:lnTo>
                  <a:close/>
                </a:path>
                <a:path w="810259" h="123825">
                  <a:moveTo>
                    <a:pt x="393166" y="3860"/>
                  </a:moveTo>
                  <a:lnTo>
                    <a:pt x="389318" y="12"/>
                  </a:lnTo>
                  <a:lnTo>
                    <a:pt x="368642" y="12"/>
                  </a:lnTo>
                  <a:lnTo>
                    <a:pt x="343357" y="0"/>
                  </a:lnTo>
                  <a:lnTo>
                    <a:pt x="343357" y="24523"/>
                  </a:lnTo>
                  <a:lnTo>
                    <a:pt x="343344" y="24523"/>
                  </a:lnTo>
                  <a:lnTo>
                    <a:pt x="245237" y="24523"/>
                  </a:lnTo>
                  <a:lnTo>
                    <a:pt x="245237" y="45961"/>
                  </a:lnTo>
                  <a:lnTo>
                    <a:pt x="249085" y="49809"/>
                  </a:lnTo>
                  <a:lnTo>
                    <a:pt x="269773" y="49809"/>
                  </a:lnTo>
                  <a:lnTo>
                    <a:pt x="269773" y="70497"/>
                  </a:lnTo>
                  <a:lnTo>
                    <a:pt x="273621" y="74345"/>
                  </a:lnTo>
                  <a:lnTo>
                    <a:pt x="291211" y="74345"/>
                  </a:lnTo>
                  <a:lnTo>
                    <a:pt x="295059" y="70497"/>
                  </a:lnTo>
                  <a:lnTo>
                    <a:pt x="295059" y="49809"/>
                  </a:lnTo>
                  <a:lnTo>
                    <a:pt x="318833" y="49809"/>
                  </a:lnTo>
                  <a:lnTo>
                    <a:pt x="319595" y="49809"/>
                  </a:lnTo>
                  <a:lnTo>
                    <a:pt x="343344" y="49809"/>
                  </a:lnTo>
                  <a:lnTo>
                    <a:pt x="344119" y="49809"/>
                  </a:lnTo>
                  <a:lnTo>
                    <a:pt x="364782" y="49809"/>
                  </a:lnTo>
                  <a:lnTo>
                    <a:pt x="368630" y="45961"/>
                  </a:lnTo>
                  <a:lnTo>
                    <a:pt x="368630" y="25298"/>
                  </a:lnTo>
                  <a:lnTo>
                    <a:pt x="389318" y="25298"/>
                  </a:lnTo>
                  <a:lnTo>
                    <a:pt x="393166" y="21450"/>
                  </a:lnTo>
                  <a:lnTo>
                    <a:pt x="393166" y="3860"/>
                  </a:lnTo>
                  <a:close/>
                </a:path>
                <a:path w="810259" h="123825">
                  <a:moveTo>
                    <a:pt x="442201" y="12"/>
                  </a:moveTo>
                  <a:lnTo>
                    <a:pt x="416915" y="12"/>
                  </a:lnTo>
                  <a:lnTo>
                    <a:pt x="416915" y="21450"/>
                  </a:lnTo>
                  <a:lnTo>
                    <a:pt x="420763" y="25298"/>
                  </a:lnTo>
                  <a:lnTo>
                    <a:pt x="438353" y="25298"/>
                  </a:lnTo>
                  <a:lnTo>
                    <a:pt x="442201" y="21450"/>
                  </a:lnTo>
                  <a:lnTo>
                    <a:pt x="442201" y="12"/>
                  </a:lnTo>
                  <a:close/>
                </a:path>
                <a:path w="810259" h="123825">
                  <a:moveTo>
                    <a:pt x="466750" y="46583"/>
                  </a:moveTo>
                  <a:lnTo>
                    <a:pt x="466725" y="27736"/>
                  </a:lnTo>
                  <a:lnTo>
                    <a:pt x="463486" y="24536"/>
                  </a:lnTo>
                  <a:lnTo>
                    <a:pt x="444677" y="24536"/>
                  </a:lnTo>
                  <a:lnTo>
                    <a:pt x="441439" y="27762"/>
                  </a:lnTo>
                  <a:lnTo>
                    <a:pt x="441439" y="31762"/>
                  </a:lnTo>
                  <a:lnTo>
                    <a:pt x="441439" y="46609"/>
                  </a:lnTo>
                  <a:lnTo>
                    <a:pt x="444677" y="49809"/>
                  </a:lnTo>
                  <a:lnTo>
                    <a:pt x="463537" y="49809"/>
                  </a:lnTo>
                  <a:lnTo>
                    <a:pt x="466750" y="46583"/>
                  </a:lnTo>
                  <a:close/>
                </a:path>
                <a:path w="810259" h="123825">
                  <a:moveTo>
                    <a:pt x="491261" y="77419"/>
                  </a:moveTo>
                  <a:lnTo>
                    <a:pt x="487413" y="73571"/>
                  </a:lnTo>
                  <a:lnTo>
                    <a:pt x="466737" y="73571"/>
                  </a:lnTo>
                  <a:lnTo>
                    <a:pt x="465975" y="73571"/>
                  </a:lnTo>
                  <a:lnTo>
                    <a:pt x="442214" y="73571"/>
                  </a:lnTo>
                  <a:lnTo>
                    <a:pt x="441452" y="73571"/>
                  </a:lnTo>
                  <a:lnTo>
                    <a:pt x="417690" y="73571"/>
                  </a:lnTo>
                  <a:lnTo>
                    <a:pt x="417690" y="49047"/>
                  </a:lnTo>
                  <a:lnTo>
                    <a:pt x="417677" y="28384"/>
                  </a:lnTo>
                  <a:lnTo>
                    <a:pt x="413829" y="24536"/>
                  </a:lnTo>
                  <a:lnTo>
                    <a:pt x="396240" y="24536"/>
                  </a:lnTo>
                  <a:lnTo>
                    <a:pt x="392391" y="28384"/>
                  </a:lnTo>
                  <a:lnTo>
                    <a:pt x="392391" y="46342"/>
                  </a:lnTo>
                  <a:lnTo>
                    <a:pt x="389674" y="49047"/>
                  </a:lnTo>
                  <a:lnTo>
                    <a:pt x="371716" y="49047"/>
                  </a:lnTo>
                  <a:lnTo>
                    <a:pt x="367868" y="52895"/>
                  </a:lnTo>
                  <a:lnTo>
                    <a:pt x="367868" y="70485"/>
                  </a:lnTo>
                  <a:lnTo>
                    <a:pt x="371716" y="74333"/>
                  </a:lnTo>
                  <a:lnTo>
                    <a:pt x="392404" y="74333"/>
                  </a:lnTo>
                  <a:lnTo>
                    <a:pt x="392404" y="98856"/>
                  </a:lnTo>
                  <a:lnTo>
                    <a:pt x="487413" y="98856"/>
                  </a:lnTo>
                  <a:lnTo>
                    <a:pt x="491261" y="95008"/>
                  </a:lnTo>
                  <a:lnTo>
                    <a:pt x="491261" y="77419"/>
                  </a:lnTo>
                  <a:close/>
                </a:path>
                <a:path w="810259" h="123825">
                  <a:moveTo>
                    <a:pt x="515823" y="22047"/>
                  </a:moveTo>
                  <a:lnTo>
                    <a:pt x="515797" y="3200"/>
                  </a:lnTo>
                  <a:lnTo>
                    <a:pt x="512559" y="0"/>
                  </a:lnTo>
                  <a:lnTo>
                    <a:pt x="493750" y="0"/>
                  </a:lnTo>
                  <a:lnTo>
                    <a:pt x="490512" y="3225"/>
                  </a:lnTo>
                  <a:lnTo>
                    <a:pt x="490512" y="7226"/>
                  </a:lnTo>
                  <a:lnTo>
                    <a:pt x="490512" y="22072"/>
                  </a:lnTo>
                  <a:lnTo>
                    <a:pt x="493750" y="25285"/>
                  </a:lnTo>
                  <a:lnTo>
                    <a:pt x="512610" y="25285"/>
                  </a:lnTo>
                  <a:lnTo>
                    <a:pt x="515823" y="22047"/>
                  </a:lnTo>
                  <a:close/>
                </a:path>
                <a:path w="810259" h="123825">
                  <a:moveTo>
                    <a:pt x="711987" y="52908"/>
                  </a:moveTo>
                  <a:lnTo>
                    <a:pt x="708139" y="49060"/>
                  </a:lnTo>
                  <a:lnTo>
                    <a:pt x="687463" y="49060"/>
                  </a:lnTo>
                  <a:lnTo>
                    <a:pt x="687451" y="28384"/>
                  </a:lnTo>
                  <a:lnTo>
                    <a:pt x="683602" y="24536"/>
                  </a:lnTo>
                  <a:lnTo>
                    <a:pt x="662940" y="24536"/>
                  </a:lnTo>
                  <a:lnTo>
                    <a:pt x="662940" y="0"/>
                  </a:lnTo>
                  <a:lnTo>
                    <a:pt x="592442" y="0"/>
                  </a:lnTo>
                  <a:lnTo>
                    <a:pt x="588594" y="3848"/>
                  </a:lnTo>
                  <a:lnTo>
                    <a:pt x="588594" y="21437"/>
                  </a:lnTo>
                  <a:lnTo>
                    <a:pt x="592442" y="25285"/>
                  </a:lnTo>
                  <a:lnTo>
                    <a:pt x="613130" y="25285"/>
                  </a:lnTo>
                  <a:lnTo>
                    <a:pt x="613130" y="46329"/>
                  </a:lnTo>
                  <a:lnTo>
                    <a:pt x="610400" y="49047"/>
                  </a:lnTo>
                  <a:lnTo>
                    <a:pt x="589356" y="49047"/>
                  </a:lnTo>
                  <a:lnTo>
                    <a:pt x="589356" y="28384"/>
                  </a:lnTo>
                  <a:lnTo>
                    <a:pt x="585508" y="24536"/>
                  </a:lnTo>
                  <a:lnTo>
                    <a:pt x="564845" y="24536"/>
                  </a:lnTo>
                  <a:lnTo>
                    <a:pt x="564845" y="3848"/>
                  </a:lnTo>
                  <a:lnTo>
                    <a:pt x="560997" y="0"/>
                  </a:lnTo>
                  <a:lnTo>
                    <a:pt x="543407" y="0"/>
                  </a:lnTo>
                  <a:lnTo>
                    <a:pt x="539559" y="3848"/>
                  </a:lnTo>
                  <a:lnTo>
                    <a:pt x="539559" y="21805"/>
                  </a:lnTo>
                  <a:lnTo>
                    <a:pt x="536816" y="24536"/>
                  </a:lnTo>
                  <a:lnTo>
                    <a:pt x="518883" y="24536"/>
                  </a:lnTo>
                  <a:lnTo>
                    <a:pt x="515035" y="28384"/>
                  </a:lnTo>
                  <a:lnTo>
                    <a:pt x="515035" y="45974"/>
                  </a:lnTo>
                  <a:lnTo>
                    <a:pt x="518883" y="49822"/>
                  </a:lnTo>
                  <a:lnTo>
                    <a:pt x="539559" y="49822"/>
                  </a:lnTo>
                  <a:lnTo>
                    <a:pt x="539559" y="73571"/>
                  </a:lnTo>
                  <a:lnTo>
                    <a:pt x="518883" y="73583"/>
                  </a:lnTo>
                  <a:lnTo>
                    <a:pt x="515035" y="77431"/>
                  </a:lnTo>
                  <a:lnTo>
                    <a:pt x="515035" y="95377"/>
                  </a:lnTo>
                  <a:lnTo>
                    <a:pt x="512051" y="98348"/>
                  </a:lnTo>
                  <a:lnTo>
                    <a:pt x="508076" y="98348"/>
                  </a:lnTo>
                  <a:lnTo>
                    <a:pt x="508076" y="98856"/>
                  </a:lnTo>
                  <a:lnTo>
                    <a:pt x="515035" y="98856"/>
                  </a:lnTo>
                  <a:lnTo>
                    <a:pt x="540321" y="98869"/>
                  </a:lnTo>
                  <a:lnTo>
                    <a:pt x="564070" y="98856"/>
                  </a:lnTo>
                  <a:lnTo>
                    <a:pt x="564845" y="98856"/>
                  </a:lnTo>
                  <a:lnTo>
                    <a:pt x="585508" y="98856"/>
                  </a:lnTo>
                  <a:lnTo>
                    <a:pt x="589356" y="95008"/>
                  </a:lnTo>
                  <a:lnTo>
                    <a:pt x="589356" y="74333"/>
                  </a:lnTo>
                  <a:lnTo>
                    <a:pt x="613117" y="74333"/>
                  </a:lnTo>
                  <a:lnTo>
                    <a:pt x="634555" y="74345"/>
                  </a:lnTo>
                  <a:lnTo>
                    <a:pt x="638403" y="70497"/>
                  </a:lnTo>
                  <a:lnTo>
                    <a:pt x="638403" y="49809"/>
                  </a:lnTo>
                  <a:lnTo>
                    <a:pt x="662165" y="49809"/>
                  </a:lnTo>
                  <a:lnTo>
                    <a:pt x="662178" y="73571"/>
                  </a:lnTo>
                  <a:lnTo>
                    <a:pt x="641489" y="73583"/>
                  </a:lnTo>
                  <a:lnTo>
                    <a:pt x="637641" y="77431"/>
                  </a:lnTo>
                  <a:lnTo>
                    <a:pt x="637641" y="95021"/>
                  </a:lnTo>
                  <a:lnTo>
                    <a:pt x="641489" y="98869"/>
                  </a:lnTo>
                  <a:lnTo>
                    <a:pt x="662927" y="98869"/>
                  </a:lnTo>
                  <a:lnTo>
                    <a:pt x="687463" y="98856"/>
                  </a:lnTo>
                  <a:lnTo>
                    <a:pt x="687463" y="74345"/>
                  </a:lnTo>
                  <a:lnTo>
                    <a:pt x="708139" y="74345"/>
                  </a:lnTo>
                  <a:lnTo>
                    <a:pt x="711987" y="70497"/>
                  </a:lnTo>
                  <a:lnTo>
                    <a:pt x="711987" y="52908"/>
                  </a:lnTo>
                  <a:close/>
                </a:path>
                <a:path w="810259" h="123825">
                  <a:moveTo>
                    <a:pt x="712012" y="22047"/>
                  </a:moveTo>
                  <a:lnTo>
                    <a:pt x="711987" y="3200"/>
                  </a:lnTo>
                  <a:lnTo>
                    <a:pt x="708748" y="0"/>
                  </a:lnTo>
                  <a:lnTo>
                    <a:pt x="689940" y="0"/>
                  </a:lnTo>
                  <a:lnTo>
                    <a:pt x="686701" y="3225"/>
                  </a:lnTo>
                  <a:lnTo>
                    <a:pt x="686701" y="7226"/>
                  </a:lnTo>
                  <a:lnTo>
                    <a:pt x="686701" y="22072"/>
                  </a:lnTo>
                  <a:lnTo>
                    <a:pt x="689940" y="25285"/>
                  </a:lnTo>
                  <a:lnTo>
                    <a:pt x="708799" y="25285"/>
                  </a:lnTo>
                  <a:lnTo>
                    <a:pt x="712012" y="22047"/>
                  </a:lnTo>
                  <a:close/>
                </a:path>
                <a:path w="810259" h="123825">
                  <a:moveTo>
                    <a:pt x="761034" y="77431"/>
                  </a:moveTo>
                  <a:lnTo>
                    <a:pt x="757186" y="73583"/>
                  </a:lnTo>
                  <a:lnTo>
                    <a:pt x="736511" y="73583"/>
                  </a:lnTo>
                  <a:lnTo>
                    <a:pt x="735749" y="73583"/>
                  </a:lnTo>
                  <a:lnTo>
                    <a:pt x="715073" y="73583"/>
                  </a:lnTo>
                  <a:lnTo>
                    <a:pt x="711225" y="77431"/>
                  </a:lnTo>
                  <a:lnTo>
                    <a:pt x="711225" y="95021"/>
                  </a:lnTo>
                  <a:lnTo>
                    <a:pt x="715073" y="98869"/>
                  </a:lnTo>
                  <a:lnTo>
                    <a:pt x="735749" y="98869"/>
                  </a:lnTo>
                  <a:lnTo>
                    <a:pt x="736511" y="98869"/>
                  </a:lnTo>
                  <a:lnTo>
                    <a:pt x="761034" y="98869"/>
                  </a:lnTo>
                  <a:lnTo>
                    <a:pt x="761034" y="77431"/>
                  </a:lnTo>
                  <a:close/>
                </a:path>
                <a:path w="810259" h="123825">
                  <a:moveTo>
                    <a:pt x="785571" y="12"/>
                  </a:moveTo>
                  <a:lnTo>
                    <a:pt x="761047" y="12"/>
                  </a:lnTo>
                  <a:lnTo>
                    <a:pt x="735761" y="0"/>
                  </a:lnTo>
                  <a:lnTo>
                    <a:pt x="735761" y="24523"/>
                  </a:lnTo>
                  <a:lnTo>
                    <a:pt x="715073" y="24536"/>
                  </a:lnTo>
                  <a:lnTo>
                    <a:pt x="711225" y="28384"/>
                  </a:lnTo>
                  <a:lnTo>
                    <a:pt x="711225" y="45974"/>
                  </a:lnTo>
                  <a:lnTo>
                    <a:pt x="715073" y="49822"/>
                  </a:lnTo>
                  <a:lnTo>
                    <a:pt x="736511" y="49822"/>
                  </a:lnTo>
                  <a:lnTo>
                    <a:pt x="757186" y="49809"/>
                  </a:lnTo>
                  <a:lnTo>
                    <a:pt x="761034" y="45961"/>
                  </a:lnTo>
                  <a:lnTo>
                    <a:pt x="761034" y="25298"/>
                  </a:lnTo>
                  <a:lnTo>
                    <a:pt x="781723" y="25298"/>
                  </a:lnTo>
                  <a:lnTo>
                    <a:pt x="785571" y="21450"/>
                  </a:lnTo>
                  <a:lnTo>
                    <a:pt x="785571" y="12"/>
                  </a:lnTo>
                  <a:close/>
                </a:path>
                <a:path w="810259" h="123825">
                  <a:moveTo>
                    <a:pt x="810094" y="73571"/>
                  </a:moveTo>
                  <a:lnTo>
                    <a:pt x="810082" y="52895"/>
                  </a:lnTo>
                  <a:lnTo>
                    <a:pt x="806234" y="49047"/>
                  </a:lnTo>
                  <a:lnTo>
                    <a:pt x="788644" y="49047"/>
                  </a:lnTo>
                  <a:lnTo>
                    <a:pt x="784796" y="52895"/>
                  </a:lnTo>
                  <a:lnTo>
                    <a:pt x="784796" y="74333"/>
                  </a:lnTo>
                  <a:lnTo>
                    <a:pt x="784809" y="95008"/>
                  </a:lnTo>
                  <a:lnTo>
                    <a:pt x="788657" y="98856"/>
                  </a:lnTo>
                  <a:lnTo>
                    <a:pt x="806246" y="98856"/>
                  </a:lnTo>
                  <a:lnTo>
                    <a:pt x="810094" y="95008"/>
                  </a:lnTo>
                  <a:lnTo>
                    <a:pt x="810094" y="73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58"/>
            </a:p>
          </p:txBody>
        </p:sp>
        <p:sp>
          <p:nvSpPr>
            <p:cNvPr id="73" name="object 73"/>
            <p:cNvSpPr/>
            <p:nvPr/>
          </p:nvSpPr>
          <p:spPr>
            <a:xfrm>
              <a:off x="9480055" y="1056550"/>
              <a:ext cx="810260" cy="123825"/>
            </a:xfrm>
            <a:custGeom>
              <a:avLst/>
              <a:gdLst/>
              <a:ahLst/>
              <a:cxnLst/>
              <a:rect l="l" t="t" r="r" b="b"/>
              <a:pathLst>
                <a:path w="810259" h="123825">
                  <a:moveTo>
                    <a:pt x="49796" y="77444"/>
                  </a:moveTo>
                  <a:lnTo>
                    <a:pt x="45948" y="73596"/>
                  </a:lnTo>
                  <a:lnTo>
                    <a:pt x="25285" y="73596"/>
                  </a:lnTo>
                  <a:lnTo>
                    <a:pt x="25285" y="49822"/>
                  </a:lnTo>
                  <a:lnTo>
                    <a:pt x="25285" y="49060"/>
                  </a:lnTo>
                  <a:lnTo>
                    <a:pt x="25285" y="28384"/>
                  </a:lnTo>
                  <a:lnTo>
                    <a:pt x="21437" y="24536"/>
                  </a:lnTo>
                  <a:lnTo>
                    <a:pt x="3848" y="24536"/>
                  </a:lnTo>
                  <a:lnTo>
                    <a:pt x="0" y="28384"/>
                  </a:lnTo>
                  <a:lnTo>
                    <a:pt x="0" y="49060"/>
                  </a:lnTo>
                  <a:lnTo>
                    <a:pt x="0" y="49822"/>
                  </a:lnTo>
                  <a:lnTo>
                    <a:pt x="0" y="123393"/>
                  </a:lnTo>
                  <a:lnTo>
                    <a:pt x="25285" y="123393"/>
                  </a:lnTo>
                  <a:lnTo>
                    <a:pt x="25285" y="98882"/>
                  </a:lnTo>
                  <a:lnTo>
                    <a:pt x="45948" y="98882"/>
                  </a:lnTo>
                  <a:lnTo>
                    <a:pt x="49796" y="95034"/>
                  </a:lnTo>
                  <a:lnTo>
                    <a:pt x="49796" y="77444"/>
                  </a:lnTo>
                  <a:close/>
                </a:path>
                <a:path w="810259" h="123825">
                  <a:moveTo>
                    <a:pt x="98856" y="12"/>
                  </a:moveTo>
                  <a:lnTo>
                    <a:pt x="74333" y="12"/>
                  </a:lnTo>
                  <a:lnTo>
                    <a:pt x="49047" y="0"/>
                  </a:lnTo>
                  <a:lnTo>
                    <a:pt x="49047" y="24536"/>
                  </a:lnTo>
                  <a:lnTo>
                    <a:pt x="49047" y="25285"/>
                  </a:lnTo>
                  <a:lnTo>
                    <a:pt x="49047" y="49060"/>
                  </a:lnTo>
                  <a:lnTo>
                    <a:pt x="49034" y="70497"/>
                  </a:lnTo>
                  <a:lnTo>
                    <a:pt x="52882" y="74345"/>
                  </a:lnTo>
                  <a:lnTo>
                    <a:pt x="70472" y="74345"/>
                  </a:lnTo>
                  <a:lnTo>
                    <a:pt x="74320" y="70497"/>
                  </a:lnTo>
                  <a:lnTo>
                    <a:pt x="74320" y="49822"/>
                  </a:lnTo>
                  <a:lnTo>
                    <a:pt x="74333" y="25298"/>
                  </a:lnTo>
                  <a:lnTo>
                    <a:pt x="95008" y="25298"/>
                  </a:lnTo>
                  <a:lnTo>
                    <a:pt x="98856" y="21450"/>
                  </a:lnTo>
                  <a:lnTo>
                    <a:pt x="98856" y="12"/>
                  </a:lnTo>
                  <a:close/>
                </a:path>
                <a:path w="810259" h="123825">
                  <a:moveTo>
                    <a:pt x="98869" y="98107"/>
                  </a:moveTo>
                  <a:lnTo>
                    <a:pt x="98856" y="77431"/>
                  </a:lnTo>
                  <a:lnTo>
                    <a:pt x="95008" y="73583"/>
                  </a:lnTo>
                  <a:lnTo>
                    <a:pt x="77419" y="73583"/>
                  </a:lnTo>
                  <a:lnTo>
                    <a:pt x="73571" y="77431"/>
                  </a:lnTo>
                  <a:lnTo>
                    <a:pt x="73571" y="98869"/>
                  </a:lnTo>
                  <a:lnTo>
                    <a:pt x="73583" y="119913"/>
                  </a:lnTo>
                  <a:lnTo>
                    <a:pt x="70599" y="122885"/>
                  </a:lnTo>
                  <a:lnTo>
                    <a:pt x="66624" y="122885"/>
                  </a:lnTo>
                  <a:lnTo>
                    <a:pt x="66624" y="123393"/>
                  </a:lnTo>
                  <a:lnTo>
                    <a:pt x="73583" y="123393"/>
                  </a:lnTo>
                  <a:lnTo>
                    <a:pt x="74333" y="123393"/>
                  </a:lnTo>
                  <a:lnTo>
                    <a:pt x="98869" y="123393"/>
                  </a:lnTo>
                  <a:lnTo>
                    <a:pt x="98869" y="98107"/>
                  </a:lnTo>
                  <a:close/>
                </a:path>
                <a:path w="810259" h="123825">
                  <a:moveTo>
                    <a:pt x="172440" y="101955"/>
                  </a:moveTo>
                  <a:lnTo>
                    <a:pt x="168592" y="98107"/>
                  </a:lnTo>
                  <a:lnTo>
                    <a:pt x="147916" y="98107"/>
                  </a:lnTo>
                  <a:lnTo>
                    <a:pt x="147904" y="77431"/>
                  </a:lnTo>
                  <a:lnTo>
                    <a:pt x="144056" y="73583"/>
                  </a:lnTo>
                  <a:lnTo>
                    <a:pt x="126466" y="73583"/>
                  </a:lnTo>
                  <a:lnTo>
                    <a:pt x="122618" y="77431"/>
                  </a:lnTo>
                  <a:lnTo>
                    <a:pt x="122618" y="98869"/>
                  </a:lnTo>
                  <a:lnTo>
                    <a:pt x="122631" y="119913"/>
                  </a:lnTo>
                  <a:lnTo>
                    <a:pt x="119646" y="122885"/>
                  </a:lnTo>
                  <a:lnTo>
                    <a:pt x="115671" y="122885"/>
                  </a:lnTo>
                  <a:lnTo>
                    <a:pt x="115671" y="123393"/>
                  </a:lnTo>
                  <a:lnTo>
                    <a:pt x="168592" y="123393"/>
                  </a:lnTo>
                  <a:lnTo>
                    <a:pt x="172440" y="119545"/>
                  </a:lnTo>
                  <a:lnTo>
                    <a:pt x="172440" y="101955"/>
                  </a:lnTo>
                  <a:close/>
                </a:path>
                <a:path w="810259" h="123825">
                  <a:moveTo>
                    <a:pt x="172466" y="71120"/>
                  </a:moveTo>
                  <a:lnTo>
                    <a:pt x="172440" y="52273"/>
                  </a:lnTo>
                  <a:lnTo>
                    <a:pt x="169202" y="49072"/>
                  </a:lnTo>
                  <a:lnTo>
                    <a:pt x="150393" y="49072"/>
                  </a:lnTo>
                  <a:lnTo>
                    <a:pt x="147154" y="52298"/>
                  </a:lnTo>
                  <a:lnTo>
                    <a:pt x="147154" y="56299"/>
                  </a:lnTo>
                  <a:lnTo>
                    <a:pt x="147154" y="71145"/>
                  </a:lnTo>
                  <a:lnTo>
                    <a:pt x="150393" y="74358"/>
                  </a:lnTo>
                  <a:lnTo>
                    <a:pt x="169252" y="74358"/>
                  </a:lnTo>
                  <a:lnTo>
                    <a:pt x="172466" y="71120"/>
                  </a:lnTo>
                  <a:close/>
                </a:path>
                <a:path w="810259" h="123825">
                  <a:moveTo>
                    <a:pt x="196951" y="3860"/>
                  </a:moveTo>
                  <a:lnTo>
                    <a:pt x="193103" y="12"/>
                  </a:lnTo>
                  <a:lnTo>
                    <a:pt x="172440" y="12"/>
                  </a:lnTo>
                  <a:lnTo>
                    <a:pt x="147916" y="0"/>
                  </a:lnTo>
                  <a:lnTo>
                    <a:pt x="147154" y="0"/>
                  </a:lnTo>
                  <a:lnTo>
                    <a:pt x="122631" y="0"/>
                  </a:lnTo>
                  <a:lnTo>
                    <a:pt x="122631" y="21818"/>
                  </a:lnTo>
                  <a:lnTo>
                    <a:pt x="119900" y="24536"/>
                  </a:lnTo>
                  <a:lnTo>
                    <a:pt x="101942" y="24536"/>
                  </a:lnTo>
                  <a:lnTo>
                    <a:pt x="98094" y="28384"/>
                  </a:lnTo>
                  <a:lnTo>
                    <a:pt x="98094" y="45974"/>
                  </a:lnTo>
                  <a:lnTo>
                    <a:pt x="101942" y="49822"/>
                  </a:lnTo>
                  <a:lnTo>
                    <a:pt x="122618" y="49822"/>
                  </a:lnTo>
                  <a:lnTo>
                    <a:pt x="144056" y="49834"/>
                  </a:lnTo>
                  <a:lnTo>
                    <a:pt x="147904" y="45986"/>
                  </a:lnTo>
                  <a:lnTo>
                    <a:pt x="147904" y="25285"/>
                  </a:lnTo>
                  <a:lnTo>
                    <a:pt x="171665" y="25285"/>
                  </a:lnTo>
                  <a:lnTo>
                    <a:pt x="193103" y="25298"/>
                  </a:lnTo>
                  <a:lnTo>
                    <a:pt x="196951" y="21450"/>
                  </a:lnTo>
                  <a:lnTo>
                    <a:pt x="196951" y="3860"/>
                  </a:lnTo>
                  <a:close/>
                </a:path>
                <a:path w="810259" h="123825">
                  <a:moveTo>
                    <a:pt x="221513" y="95631"/>
                  </a:moveTo>
                  <a:lnTo>
                    <a:pt x="221488" y="76784"/>
                  </a:lnTo>
                  <a:lnTo>
                    <a:pt x="218249" y="73583"/>
                  </a:lnTo>
                  <a:lnTo>
                    <a:pt x="199440" y="73583"/>
                  </a:lnTo>
                  <a:lnTo>
                    <a:pt x="196202" y="76809"/>
                  </a:lnTo>
                  <a:lnTo>
                    <a:pt x="196202" y="80810"/>
                  </a:lnTo>
                  <a:lnTo>
                    <a:pt x="196202" y="95656"/>
                  </a:lnTo>
                  <a:lnTo>
                    <a:pt x="199440" y="98856"/>
                  </a:lnTo>
                  <a:lnTo>
                    <a:pt x="218300" y="98856"/>
                  </a:lnTo>
                  <a:lnTo>
                    <a:pt x="221513" y="95631"/>
                  </a:lnTo>
                  <a:close/>
                </a:path>
                <a:path w="810259" h="123825">
                  <a:moveTo>
                    <a:pt x="270535" y="52895"/>
                  </a:moveTo>
                  <a:lnTo>
                    <a:pt x="266687" y="49047"/>
                  </a:lnTo>
                  <a:lnTo>
                    <a:pt x="246011" y="49047"/>
                  </a:lnTo>
                  <a:lnTo>
                    <a:pt x="246011" y="24536"/>
                  </a:lnTo>
                  <a:lnTo>
                    <a:pt x="245999" y="3848"/>
                  </a:lnTo>
                  <a:lnTo>
                    <a:pt x="242150" y="0"/>
                  </a:lnTo>
                  <a:lnTo>
                    <a:pt x="224561" y="0"/>
                  </a:lnTo>
                  <a:lnTo>
                    <a:pt x="220713" y="3848"/>
                  </a:lnTo>
                  <a:lnTo>
                    <a:pt x="220713" y="25285"/>
                  </a:lnTo>
                  <a:lnTo>
                    <a:pt x="220726" y="49060"/>
                  </a:lnTo>
                  <a:lnTo>
                    <a:pt x="220726" y="49822"/>
                  </a:lnTo>
                  <a:lnTo>
                    <a:pt x="220726" y="70497"/>
                  </a:lnTo>
                  <a:lnTo>
                    <a:pt x="224574" y="74345"/>
                  </a:lnTo>
                  <a:lnTo>
                    <a:pt x="245249" y="74345"/>
                  </a:lnTo>
                  <a:lnTo>
                    <a:pt x="245249" y="98869"/>
                  </a:lnTo>
                  <a:lnTo>
                    <a:pt x="270535" y="98869"/>
                  </a:lnTo>
                  <a:lnTo>
                    <a:pt x="270535" y="74333"/>
                  </a:lnTo>
                  <a:lnTo>
                    <a:pt x="270535" y="73583"/>
                  </a:lnTo>
                  <a:lnTo>
                    <a:pt x="270535" y="52895"/>
                  </a:lnTo>
                  <a:close/>
                </a:path>
                <a:path w="810259" h="123825">
                  <a:moveTo>
                    <a:pt x="344119" y="52908"/>
                  </a:moveTo>
                  <a:lnTo>
                    <a:pt x="340271" y="49060"/>
                  </a:lnTo>
                  <a:lnTo>
                    <a:pt x="319595" y="49060"/>
                  </a:lnTo>
                  <a:lnTo>
                    <a:pt x="319582" y="28384"/>
                  </a:lnTo>
                  <a:lnTo>
                    <a:pt x="315734" y="24536"/>
                  </a:lnTo>
                  <a:lnTo>
                    <a:pt x="298145" y="24536"/>
                  </a:lnTo>
                  <a:lnTo>
                    <a:pt x="294297" y="28384"/>
                  </a:lnTo>
                  <a:lnTo>
                    <a:pt x="294297" y="49822"/>
                  </a:lnTo>
                  <a:lnTo>
                    <a:pt x="294309" y="70497"/>
                  </a:lnTo>
                  <a:lnTo>
                    <a:pt x="298157" y="74345"/>
                  </a:lnTo>
                  <a:lnTo>
                    <a:pt x="318833" y="74345"/>
                  </a:lnTo>
                  <a:lnTo>
                    <a:pt x="319595" y="74345"/>
                  </a:lnTo>
                  <a:lnTo>
                    <a:pt x="340271" y="74345"/>
                  </a:lnTo>
                  <a:lnTo>
                    <a:pt x="344119" y="70497"/>
                  </a:lnTo>
                  <a:lnTo>
                    <a:pt x="344119" y="52908"/>
                  </a:lnTo>
                  <a:close/>
                </a:path>
                <a:path w="810259" h="123825">
                  <a:moveTo>
                    <a:pt x="393166" y="77431"/>
                  </a:moveTo>
                  <a:lnTo>
                    <a:pt x="389318" y="73583"/>
                  </a:lnTo>
                  <a:lnTo>
                    <a:pt x="371729" y="73583"/>
                  </a:lnTo>
                  <a:lnTo>
                    <a:pt x="367880" y="77431"/>
                  </a:lnTo>
                  <a:lnTo>
                    <a:pt x="367880" y="95415"/>
                  </a:lnTo>
                  <a:lnTo>
                    <a:pt x="364909" y="98374"/>
                  </a:lnTo>
                  <a:lnTo>
                    <a:pt x="360934" y="98374"/>
                  </a:lnTo>
                  <a:lnTo>
                    <a:pt x="360934" y="98882"/>
                  </a:lnTo>
                  <a:lnTo>
                    <a:pt x="368642" y="98882"/>
                  </a:lnTo>
                  <a:lnTo>
                    <a:pt x="393166" y="98869"/>
                  </a:lnTo>
                  <a:lnTo>
                    <a:pt x="393166" y="77431"/>
                  </a:lnTo>
                  <a:close/>
                </a:path>
                <a:path w="810259" h="123825">
                  <a:moveTo>
                    <a:pt x="417690" y="0"/>
                  </a:moveTo>
                  <a:lnTo>
                    <a:pt x="393153" y="0"/>
                  </a:lnTo>
                  <a:lnTo>
                    <a:pt x="392404" y="0"/>
                  </a:lnTo>
                  <a:lnTo>
                    <a:pt x="371716" y="0"/>
                  </a:lnTo>
                  <a:lnTo>
                    <a:pt x="367868" y="3848"/>
                  </a:lnTo>
                  <a:lnTo>
                    <a:pt x="367868" y="21437"/>
                  </a:lnTo>
                  <a:lnTo>
                    <a:pt x="371716" y="25285"/>
                  </a:lnTo>
                  <a:lnTo>
                    <a:pt x="392404" y="25285"/>
                  </a:lnTo>
                  <a:lnTo>
                    <a:pt x="392404" y="45986"/>
                  </a:lnTo>
                  <a:lnTo>
                    <a:pt x="396252" y="49834"/>
                  </a:lnTo>
                  <a:lnTo>
                    <a:pt x="413842" y="49834"/>
                  </a:lnTo>
                  <a:lnTo>
                    <a:pt x="417690" y="45986"/>
                  </a:lnTo>
                  <a:lnTo>
                    <a:pt x="417690" y="25285"/>
                  </a:lnTo>
                  <a:lnTo>
                    <a:pt x="417690" y="24549"/>
                  </a:lnTo>
                  <a:lnTo>
                    <a:pt x="417690" y="0"/>
                  </a:lnTo>
                  <a:close/>
                </a:path>
                <a:path w="810259" h="123825">
                  <a:moveTo>
                    <a:pt x="466750" y="95631"/>
                  </a:moveTo>
                  <a:lnTo>
                    <a:pt x="466725" y="76784"/>
                  </a:lnTo>
                  <a:lnTo>
                    <a:pt x="463486" y="73583"/>
                  </a:lnTo>
                  <a:lnTo>
                    <a:pt x="444677" y="73583"/>
                  </a:lnTo>
                  <a:lnTo>
                    <a:pt x="441439" y="76809"/>
                  </a:lnTo>
                  <a:lnTo>
                    <a:pt x="441439" y="80810"/>
                  </a:lnTo>
                  <a:lnTo>
                    <a:pt x="441439" y="95656"/>
                  </a:lnTo>
                  <a:lnTo>
                    <a:pt x="444677" y="98856"/>
                  </a:lnTo>
                  <a:lnTo>
                    <a:pt x="463537" y="98856"/>
                  </a:lnTo>
                  <a:lnTo>
                    <a:pt x="466750" y="95631"/>
                  </a:lnTo>
                  <a:close/>
                </a:path>
                <a:path w="810259" h="123825">
                  <a:moveTo>
                    <a:pt x="589356" y="77444"/>
                  </a:moveTo>
                  <a:lnTo>
                    <a:pt x="585508" y="73596"/>
                  </a:lnTo>
                  <a:lnTo>
                    <a:pt x="564845" y="73596"/>
                  </a:lnTo>
                  <a:lnTo>
                    <a:pt x="540321" y="73583"/>
                  </a:lnTo>
                  <a:lnTo>
                    <a:pt x="540321" y="49834"/>
                  </a:lnTo>
                  <a:lnTo>
                    <a:pt x="560997" y="49834"/>
                  </a:lnTo>
                  <a:lnTo>
                    <a:pt x="564845" y="45986"/>
                  </a:lnTo>
                  <a:lnTo>
                    <a:pt x="564845" y="28397"/>
                  </a:lnTo>
                  <a:lnTo>
                    <a:pt x="560997" y="24549"/>
                  </a:lnTo>
                  <a:lnTo>
                    <a:pt x="540321" y="24549"/>
                  </a:lnTo>
                  <a:lnTo>
                    <a:pt x="540321" y="0"/>
                  </a:lnTo>
                  <a:lnTo>
                    <a:pt x="515785" y="0"/>
                  </a:lnTo>
                  <a:lnTo>
                    <a:pt x="515035" y="0"/>
                  </a:lnTo>
                  <a:lnTo>
                    <a:pt x="494347" y="0"/>
                  </a:lnTo>
                  <a:lnTo>
                    <a:pt x="490499" y="3848"/>
                  </a:lnTo>
                  <a:lnTo>
                    <a:pt x="490499" y="24549"/>
                  </a:lnTo>
                  <a:lnTo>
                    <a:pt x="490499" y="25285"/>
                  </a:lnTo>
                  <a:lnTo>
                    <a:pt x="490499" y="45986"/>
                  </a:lnTo>
                  <a:lnTo>
                    <a:pt x="494347" y="49834"/>
                  </a:lnTo>
                  <a:lnTo>
                    <a:pt x="515035" y="49834"/>
                  </a:lnTo>
                  <a:lnTo>
                    <a:pt x="515035" y="73583"/>
                  </a:lnTo>
                  <a:lnTo>
                    <a:pt x="494347" y="73583"/>
                  </a:lnTo>
                  <a:lnTo>
                    <a:pt x="490499" y="77431"/>
                  </a:lnTo>
                  <a:lnTo>
                    <a:pt x="490499" y="95021"/>
                  </a:lnTo>
                  <a:lnTo>
                    <a:pt x="494347" y="98869"/>
                  </a:lnTo>
                  <a:lnTo>
                    <a:pt x="515035" y="98869"/>
                  </a:lnTo>
                  <a:lnTo>
                    <a:pt x="515785" y="98869"/>
                  </a:lnTo>
                  <a:lnTo>
                    <a:pt x="539559" y="98869"/>
                  </a:lnTo>
                  <a:lnTo>
                    <a:pt x="540321" y="98869"/>
                  </a:lnTo>
                  <a:lnTo>
                    <a:pt x="564070" y="98869"/>
                  </a:lnTo>
                  <a:lnTo>
                    <a:pt x="585508" y="98882"/>
                  </a:lnTo>
                  <a:lnTo>
                    <a:pt x="589356" y="95034"/>
                  </a:lnTo>
                  <a:lnTo>
                    <a:pt x="589356" y="77444"/>
                  </a:lnTo>
                  <a:close/>
                </a:path>
                <a:path w="810259" h="123825">
                  <a:moveTo>
                    <a:pt x="785571" y="3848"/>
                  </a:moveTo>
                  <a:lnTo>
                    <a:pt x="781723" y="0"/>
                  </a:lnTo>
                  <a:lnTo>
                    <a:pt x="761047" y="0"/>
                  </a:lnTo>
                  <a:lnTo>
                    <a:pt x="760285" y="0"/>
                  </a:lnTo>
                  <a:lnTo>
                    <a:pt x="735761" y="0"/>
                  </a:lnTo>
                  <a:lnTo>
                    <a:pt x="735761" y="21818"/>
                  </a:lnTo>
                  <a:lnTo>
                    <a:pt x="733031" y="24536"/>
                  </a:lnTo>
                  <a:lnTo>
                    <a:pt x="712000" y="24536"/>
                  </a:lnTo>
                  <a:lnTo>
                    <a:pt x="711987" y="3848"/>
                  </a:lnTo>
                  <a:lnTo>
                    <a:pt x="708139" y="0"/>
                  </a:lnTo>
                  <a:lnTo>
                    <a:pt x="687463" y="0"/>
                  </a:lnTo>
                  <a:lnTo>
                    <a:pt x="686701" y="0"/>
                  </a:lnTo>
                  <a:lnTo>
                    <a:pt x="662178" y="0"/>
                  </a:lnTo>
                  <a:lnTo>
                    <a:pt x="662178" y="21818"/>
                  </a:lnTo>
                  <a:lnTo>
                    <a:pt x="659447" y="24536"/>
                  </a:lnTo>
                  <a:lnTo>
                    <a:pt x="638416" y="24536"/>
                  </a:lnTo>
                  <a:lnTo>
                    <a:pt x="638403" y="3848"/>
                  </a:lnTo>
                  <a:lnTo>
                    <a:pt x="634555" y="0"/>
                  </a:lnTo>
                  <a:lnTo>
                    <a:pt x="613879" y="0"/>
                  </a:lnTo>
                  <a:lnTo>
                    <a:pt x="613117" y="0"/>
                  </a:lnTo>
                  <a:lnTo>
                    <a:pt x="592442" y="0"/>
                  </a:lnTo>
                  <a:lnTo>
                    <a:pt x="588594" y="3848"/>
                  </a:lnTo>
                  <a:lnTo>
                    <a:pt x="588594" y="21437"/>
                  </a:lnTo>
                  <a:lnTo>
                    <a:pt x="592442" y="25285"/>
                  </a:lnTo>
                  <a:lnTo>
                    <a:pt x="613117" y="25285"/>
                  </a:lnTo>
                  <a:lnTo>
                    <a:pt x="613130" y="49047"/>
                  </a:lnTo>
                  <a:lnTo>
                    <a:pt x="592442" y="49047"/>
                  </a:lnTo>
                  <a:lnTo>
                    <a:pt x="588594" y="52895"/>
                  </a:lnTo>
                  <a:lnTo>
                    <a:pt x="588594" y="70485"/>
                  </a:lnTo>
                  <a:lnTo>
                    <a:pt x="592442" y="74333"/>
                  </a:lnTo>
                  <a:lnTo>
                    <a:pt x="613130" y="74333"/>
                  </a:lnTo>
                  <a:lnTo>
                    <a:pt x="613130" y="98869"/>
                  </a:lnTo>
                  <a:lnTo>
                    <a:pt x="637654" y="98869"/>
                  </a:lnTo>
                  <a:lnTo>
                    <a:pt x="659091" y="98882"/>
                  </a:lnTo>
                  <a:lnTo>
                    <a:pt x="662940" y="95034"/>
                  </a:lnTo>
                  <a:lnTo>
                    <a:pt x="662940" y="77444"/>
                  </a:lnTo>
                  <a:lnTo>
                    <a:pt x="659091" y="73596"/>
                  </a:lnTo>
                  <a:lnTo>
                    <a:pt x="638416" y="73596"/>
                  </a:lnTo>
                  <a:lnTo>
                    <a:pt x="638416" y="49822"/>
                  </a:lnTo>
                  <a:lnTo>
                    <a:pt x="662178" y="49822"/>
                  </a:lnTo>
                  <a:lnTo>
                    <a:pt x="662940" y="49822"/>
                  </a:lnTo>
                  <a:lnTo>
                    <a:pt x="686689" y="49822"/>
                  </a:lnTo>
                  <a:lnTo>
                    <a:pt x="686689" y="70497"/>
                  </a:lnTo>
                  <a:lnTo>
                    <a:pt x="690537" y="74345"/>
                  </a:lnTo>
                  <a:lnTo>
                    <a:pt x="711238" y="74345"/>
                  </a:lnTo>
                  <a:lnTo>
                    <a:pt x="711974" y="74345"/>
                  </a:lnTo>
                  <a:lnTo>
                    <a:pt x="732675" y="74345"/>
                  </a:lnTo>
                  <a:lnTo>
                    <a:pt x="736523" y="70497"/>
                  </a:lnTo>
                  <a:lnTo>
                    <a:pt x="736523" y="49822"/>
                  </a:lnTo>
                  <a:lnTo>
                    <a:pt x="760272" y="49822"/>
                  </a:lnTo>
                  <a:lnTo>
                    <a:pt x="760272" y="70497"/>
                  </a:lnTo>
                  <a:lnTo>
                    <a:pt x="764120" y="74345"/>
                  </a:lnTo>
                  <a:lnTo>
                    <a:pt x="781710" y="74345"/>
                  </a:lnTo>
                  <a:lnTo>
                    <a:pt x="785558" y="70497"/>
                  </a:lnTo>
                  <a:lnTo>
                    <a:pt x="785558" y="49822"/>
                  </a:lnTo>
                  <a:lnTo>
                    <a:pt x="785571" y="25285"/>
                  </a:lnTo>
                  <a:lnTo>
                    <a:pt x="785571" y="24536"/>
                  </a:lnTo>
                  <a:lnTo>
                    <a:pt x="785571" y="3848"/>
                  </a:lnTo>
                  <a:close/>
                </a:path>
                <a:path w="810259" h="123825">
                  <a:moveTo>
                    <a:pt x="810107" y="95631"/>
                  </a:moveTo>
                  <a:lnTo>
                    <a:pt x="810082" y="76784"/>
                  </a:lnTo>
                  <a:lnTo>
                    <a:pt x="806843" y="73583"/>
                  </a:lnTo>
                  <a:lnTo>
                    <a:pt x="788035" y="73583"/>
                  </a:lnTo>
                  <a:lnTo>
                    <a:pt x="784796" y="76809"/>
                  </a:lnTo>
                  <a:lnTo>
                    <a:pt x="784796" y="80810"/>
                  </a:lnTo>
                  <a:lnTo>
                    <a:pt x="784796" y="95656"/>
                  </a:lnTo>
                  <a:lnTo>
                    <a:pt x="788035" y="98856"/>
                  </a:lnTo>
                  <a:lnTo>
                    <a:pt x="806894" y="98856"/>
                  </a:lnTo>
                  <a:lnTo>
                    <a:pt x="810107" y="956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58"/>
            </a:p>
          </p:txBody>
        </p:sp>
        <p:sp>
          <p:nvSpPr>
            <p:cNvPr id="74" name="object 74"/>
            <p:cNvSpPr/>
            <p:nvPr/>
          </p:nvSpPr>
          <p:spPr>
            <a:xfrm>
              <a:off x="9480042" y="1154658"/>
              <a:ext cx="786130" cy="99060"/>
            </a:xfrm>
            <a:custGeom>
              <a:avLst/>
              <a:gdLst/>
              <a:ahLst/>
              <a:cxnLst/>
              <a:rect l="l" t="t" r="r" b="b"/>
              <a:pathLst>
                <a:path w="786129" h="99059">
                  <a:moveTo>
                    <a:pt x="25298" y="24523"/>
                  </a:moveTo>
                  <a:lnTo>
                    <a:pt x="12" y="24523"/>
                  </a:lnTo>
                  <a:lnTo>
                    <a:pt x="12" y="49047"/>
                  </a:lnTo>
                  <a:lnTo>
                    <a:pt x="0" y="70485"/>
                  </a:lnTo>
                  <a:lnTo>
                    <a:pt x="3848" y="74333"/>
                  </a:lnTo>
                  <a:lnTo>
                    <a:pt x="21437" y="74333"/>
                  </a:lnTo>
                  <a:lnTo>
                    <a:pt x="25285" y="70485"/>
                  </a:lnTo>
                  <a:lnTo>
                    <a:pt x="25285" y="49809"/>
                  </a:lnTo>
                  <a:lnTo>
                    <a:pt x="25298" y="24523"/>
                  </a:lnTo>
                  <a:close/>
                </a:path>
                <a:path w="786129" h="99059">
                  <a:moveTo>
                    <a:pt x="172453" y="3848"/>
                  </a:moveTo>
                  <a:lnTo>
                    <a:pt x="168605" y="0"/>
                  </a:lnTo>
                  <a:lnTo>
                    <a:pt x="147167" y="0"/>
                  </a:lnTo>
                  <a:lnTo>
                    <a:pt x="147167" y="24523"/>
                  </a:lnTo>
                  <a:lnTo>
                    <a:pt x="123405" y="24523"/>
                  </a:lnTo>
                  <a:lnTo>
                    <a:pt x="52895" y="24523"/>
                  </a:lnTo>
                  <a:lnTo>
                    <a:pt x="49047" y="28371"/>
                  </a:lnTo>
                  <a:lnTo>
                    <a:pt x="49047" y="45961"/>
                  </a:lnTo>
                  <a:lnTo>
                    <a:pt x="52895" y="49809"/>
                  </a:lnTo>
                  <a:lnTo>
                    <a:pt x="73583" y="49809"/>
                  </a:lnTo>
                  <a:lnTo>
                    <a:pt x="73583" y="70485"/>
                  </a:lnTo>
                  <a:lnTo>
                    <a:pt x="77431" y="74333"/>
                  </a:lnTo>
                  <a:lnTo>
                    <a:pt x="98120" y="74333"/>
                  </a:lnTo>
                  <a:lnTo>
                    <a:pt x="98869" y="74333"/>
                  </a:lnTo>
                  <a:lnTo>
                    <a:pt x="168605" y="74333"/>
                  </a:lnTo>
                  <a:lnTo>
                    <a:pt x="172453" y="70485"/>
                  </a:lnTo>
                  <a:lnTo>
                    <a:pt x="172453" y="52895"/>
                  </a:lnTo>
                  <a:lnTo>
                    <a:pt x="168605" y="49047"/>
                  </a:lnTo>
                  <a:lnTo>
                    <a:pt x="147929" y="49047"/>
                  </a:lnTo>
                  <a:lnTo>
                    <a:pt x="147929" y="25285"/>
                  </a:lnTo>
                  <a:lnTo>
                    <a:pt x="168605" y="25285"/>
                  </a:lnTo>
                  <a:lnTo>
                    <a:pt x="172453" y="21437"/>
                  </a:lnTo>
                  <a:lnTo>
                    <a:pt x="172453" y="3848"/>
                  </a:lnTo>
                  <a:close/>
                </a:path>
                <a:path w="786129" h="99059">
                  <a:moveTo>
                    <a:pt x="196989" y="46570"/>
                  </a:moveTo>
                  <a:lnTo>
                    <a:pt x="196964" y="27724"/>
                  </a:lnTo>
                  <a:lnTo>
                    <a:pt x="193725" y="24523"/>
                  </a:lnTo>
                  <a:lnTo>
                    <a:pt x="174917" y="24523"/>
                  </a:lnTo>
                  <a:lnTo>
                    <a:pt x="171678" y="27749"/>
                  </a:lnTo>
                  <a:lnTo>
                    <a:pt x="171678" y="31750"/>
                  </a:lnTo>
                  <a:lnTo>
                    <a:pt x="171678" y="46596"/>
                  </a:lnTo>
                  <a:lnTo>
                    <a:pt x="174917" y="49796"/>
                  </a:lnTo>
                  <a:lnTo>
                    <a:pt x="193776" y="49796"/>
                  </a:lnTo>
                  <a:lnTo>
                    <a:pt x="196989" y="46570"/>
                  </a:lnTo>
                  <a:close/>
                </a:path>
                <a:path w="786129" h="99059">
                  <a:moveTo>
                    <a:pt x="368642" y="77431"/>
                  </a:moveTo>
                  <a:lnTo>
                    <a:pt x="364794" y="73583"/>
                  </a:lnTo>
                  <a:lnTo>
                    <a:pt x="344131" y="73583"/>
                  </a:lnTo>
                  <a:lnTo>
                    <a:pt x="319608" y="73571"/>
                  </a:lnTo>
                  <a:lnTo>
                    <a:pt x="318846" y="73571"/>
                  </a:lnTo>
                  <a:lnTo>
                    <a:pt x="295084" y="73571"/>
                  </a:lnTo>
                  <a:lnTo>
                    <a:pt x="295084" y="52908"/>
                  </a:lnTo>
                  <a:lnTo>
                    <a:pt x="291236" y="49060"/>
                  </a:lnTo>
                  <a:lnTo>
                    <a:pt x="273646" y="49060"/>
                  </a:lnTo>
                  <a:lnTo>
                    <a:pt x="269798" y="52908"/>
                  </a:lnTo>
                  <a:lnTo>
                    <a:pt x="269798" y="70840"/>
                  </a:lnTo>
                  <a:lnTo>
                    <a:pt x="267055" y="73571"/>
                  </a:lnTo>
                  <a:lnTo>
                    <a:pt x="246024" y="73571"/>
                  </a:lnTo>
                  <a:lnTo>
                    <a:pt x="246024" y="49822"/>
                  </a:lnTo>
                  <a:lnTo>
                    <a:pt x="266700" y="49822"/>
                  </a:lnTo>
                  <a:lnTo>
                    <a:pt x="270548" y="45974"/>
                  </a:lnTo>
                  <a:lnTo>
                    <a:pt x="270548" y="25285"/>
                  </a:lnTo>
                  <a:lnTo>
                    <a:pt x="270548" y="24536"/>
                  </a:lnTo>
                  <a:lnTo>
                    <a:pt x="270548" y="0"/>
                  </a:lnTo>
                  <a:lnTo>
                    <a:pt x="245262" y="0"/>
                  </a:lnTo>
                  <a:lnTo>
                    <a:pt x="224586" y="12"/>
                  </a:lnTo>
                  <a:lnTo>
                    <a:pt x="220738" y="3860"/>
                  </a:lnTo>
                  <a:lnTo>
                    <a:pt x="220738" y="70853"/>
                  </a:lnTo>
                  <a:lnTo>
                    <a:pt x="218008" y="73571"/>
                  </a:lnTo>
                  <a:lnTo>
                    <a:pt x="200050" y="73571"/>
                  </a:lnTo>
                  <a:lnTo>
                    <a:pt x="196202" y="77419"/>
                  </a:lnTo>
                  <a:lnTo>
                    <a:pt x="196202" y="98856"/>
                  </a:lnTo>
                  <a:lnTo>
                    <a:pt x="220738" y="98856"/>
                  </a:lnTo>
                  <a:lnTo>
                    <a:pt x="221488" y="98856"/>
                  </a:lnTo>
                  <a:lnTo>
                    <a:pt x="343357" y="98856"/>
                  </a:lnTo>
                  <a:lnTo>
                    <a:pt x="364794" y="98869"/>
                  </a:lnTo>
                  <a:lnTo>
                    <a:pt x="368642" y="95021"/>
                  </a:lnTo>
                  <a:lnTo>
                    <a:pt x="368642" y="77431"/>
                  </a:lnTo>
                  <a:close/>
                </a:path>
                <a:path w="786129" h="99059">
                  <a:moveTo>
                    <a:pt x="417690" y="28371"/>
                  </a:moveTo>
                  <a:lnTo>
                    <a:pt x="413842" y="24523"/>
                  </a:lnTo>
                  <a:lnTo>
                    <a:pt x="393179" y="24523"/>
                  </a:lnTo>
                  <a:lnTo>
                    <a:pt x="393179" y="0"/>
                  </a:lnTo>
                  <a:lnTo>
                    <a:pt x="368655" y="0"/>
                  </a:lnTo>
                  <a:lnTo>
                    <a:pt x="367893" y="0"/>
                  </a:lnTo>
                  <a:lnTo>
                    <a:pt x="343369" y="0"/>
                  </a:lnTo>
                  <a:lnTo>
                    <a:pt x="322681" y="12"/>
                  </a:lnTo>
                  <a:lnTo>
                    <a:pt x="318833" y="3860"/>
                  </a:lnTo>
                  <a:lnTo>
                    <a:pt x="318833" y="21805"/>
                  </a:lnTo>
                  <a:lnTo>
                    <a:pt x="316103" y="24523"/>
                  </a:lnTo>
                  <a:lnTo>
                    <a:pt x="298170" y="24523"/>
                  </a:lnTo>
                  <a:lnTo>
                    <a:pt x="294322" y="28371"/>
                  </a:lnTo>
                  <a:lnTo>
                    <a:pt x="294322" y="45961"/>
                  </a:lnTo>
                  <a:lnTo>
                    <a:pt x="298170" y="49809"/>
                  </a:lnTo>
                  <a:lnTo>
                    <a:pt x="318846" y="49809"/>
                  </a:lnTo>
                  <a:lnTo>
                    <a:pt x="319608" y="49809"/>
                  </a:lnTo>
                  <a:lnTo>
                    <a:pt x="343369" y="49809"/>
                  </a:lnTo>
                  <a:lnTo>
                    <a:pt x="344131" y="49809"/>
                  </a:lnTo>
                  <a:lnTo>
                    <a:pt x="367880" y="49809"/>
                  </a:lnTo>
                  <a:lnTo>
                    <a:pt x="367880" y="70485"/>
                  </a:lnTo>
                  <a:lnTo>
                    <a:pt x="371729" y="74333"/>
                  </a:lnTo>
                  <a:lnTo>
                    <a:pt x="392404" y="74333"/>
                  </a:lnTo>
                  <a:lnTo>
                    <a:pt x="393166" y="74333"/>
                  </a:lnTo>
                  <a:lnTo>
                    <a:pt x="413842" y="74333"/>
                  </a:lnTo>
                  <a:lnTo>
                    <a:pt x="417690" y="70485"/>
                  </a:lnTo>
                  <a:lnTo>
                    <a:pt x="417690" y="49809"/>
                  </a:lnTo>
                  <a:lnTo>
                    <a:pt x="417690" y="49047"/>
                  </a:lnTo>
                  <a:lnTo>
                    <a:pt x="417690" y="28371"/>
                  </a:lnTo>
                  <a:close/>
                </a:path>
                <a:path w="786129" h="99059">
                  <a:moveTo>
                    <a:pt x="540321" y="28384"/>
                  </a:moveTo>
                  <a:lnTo>
                    <a:pt x="536473" y="24536"/>
                  </a:lnTo>
                  <a:lnTo>
                    <a:pt x="515797" y="24536"/>
                  </a:lnTo>
                  <a:lnTo>
                    <a:pt x="491286" y="24523"/>
                  </a:lnTo>
                  <a:lnTo>
                    <a:pt x="491274" y="3860"/>
                  </a:lnTo>
                  <a:lnTo>
                    <a:pt x="487426" y="12"/>
                  </a:lnTo>
                  <a:lnTo>
                    <a:pt x="469836" y="12"/>
                  </a:lnTo>
                  <a:lnTo>
                    <a:pt x="465988" y="3860"/>
                  </a:lnTo>
                  <a:lnTo>
                    <a:pt x="465988" y="21818"/>
                  </a:lnTo>
                  <a:lnTo>
                    <a:pt x="463270" y="24523"/>
                  </a:lnTo>
                  <a:lnTo>
                    <a:pt x="445312" y="24523"/>
                  </a:lnTo>
                  <a:lnTo>
                    <a:pt x="441464" y="28371"/>
                  </a:lnTo>
                  <a:lnTo>
                    <a:pt x="441464" y="49047"/>
                  </a:lnTo>
                  <a:lnTo>
                    <a:pt x="441464" y="49809"/>
                  </a:lnTo>
                  <a:lnTo>
                    <a:pt x="441464" y="73571"/>
                  </a:lnTo>
                  <a:lnTo>
                    <a:pt x="441464" y="74333"/>
                  </a:lnTo>
                  <a:lnTo>
                    <a:pt x="441464" y="95389"/>
                  </a:lnTo>
                  <a:lnTo>
                    <a:pt x="438480" y="98361"/>
                  </a:lnTo>
                  <a:lnTo>
                    <a:pt x="434505" y="98361"/>
                  </a:lnTo>
                  <a:lnTo>
                    <a:pt x="434505" y="98869"/>
                  </a:lnTo>
                  <a:lnTo>
                    <a:pt x="442214" y="98869"/>
                  </a:lnTo>
                  <a:lnTo>
                    <a:pt x="466001" y="98856"/>
                  </a:lnTo>
                  <a:lnTo>
                    <a:pt x="466750" y="98856"/>
                  </a:lnTo>
                  <a:lnTo>
                    <a:pt x="491286" y="98856"/>
                  </a:lnTo>
                  <a:lnTo>
                    <a:pt x="491286" y="74333"/>
                  </a:lnTo>
                  <a:lnTo>
                    <a:pt x="515797" y="74333"/>
                  </a:lnTo>
                  <a:lnTo>
                    <a:pt x="515797" y="49822"/>
                  </a:lnTo>
                  <a:lnTo>
                    <a:pt x="536473" y="49822"/>
                  </a:lnTo>
                  <a:lnTo>
                    <a:pt x="540321" y="45974"/>
                  </a:lnTo>
                  <a:lnTo>
                    <a:pt x="540321" y="28384"/>
                  </a:lnTo>
                  <a:close/>
                </a:path>
                <a:path w="786129" h="99059">
                  <a:moveTo>
                    <a:pt x="564845" y="0"/>
                  </a:moveTo>
                  <a:lnTo>
                    <a:pt x="539559" y="0"/>
                  </a:lnTo>
                  <a:lnTo>
                    <a:pt x="539559" y="21437"/>
                  </a:lnTo>
                  <a:lnTo>
                    <a:pt x="543407" y="25285"/>
                  </a:lnTo>
                  <a:lnTo>
                    <a:pt x="560997" y="25285"/>
                  </a:lnTo>
                  <a:lnTo>
                    <a:pt x="564845" y="21437"/>
                  </a:lnTo>
                  <a:lnTo>
                    <a:pt x="564845" y="0"/>
                  </a:lnTo>
                  <a:close/>
                </a:path>
                <a:path w="786129" h="99059">
                  <a:moveTo>
                    <a:pt x="638429" y="0"/>
                  </a:moveTo>
                  <a:lnTo>
                    <a:pt x="613143" y="0"/>
                  </a:lnTo>
                  <a:lnTo>
                    <a:pt x="613143" y="21437"/>
                  </a:lnTo>
                  <a:lnTo>
                    <a:pt x="616991" y="25285"/>
                  </a:lnTo>
                  <a:lnTo>
                    <a:pt x="634580" y="25285"/>
                  </a:lnTo>
                  <a:lnTo>
                    <a:pt x="638429" y="21437"/>
                  </a:lnTo>
                  <a:lnTo>
                    <a:pt x="638429" y="0"/>
                  </a:lnTo>
                  <a:close/>
                </a:path>
                <a:path w="786129" h="99059">
                  <a:moveTo>
                    <a:pt x="785583" y="3860"/>
                  </a:moveTo>
                  <a:lnTo>
                    <a:pt x="781735" y="12"/>
                  </a:lnTo>
                  <a:lnTo>
                    <a:pt x="761060" y="12"/>
                  </a:lnTo>
                  <a:lnTo>
                    <a:pt x="761060" y="0"/>
                  </a:lnTo>
                  <a:lnTo>
                    <a:pt x="686727" y="0"/>
                  </a:lnTo>
                  <a:lnTo>
                    <a:pt x="666038" y="12"/>
                  </a:lnTo>
                  <a:lnTo>
                    <a:pt x="662190" y="3860"/>
                  </a:lnTo>
                  <a:lnTo>
                    <a:pt x="662190" y="21450"/>
                  </a:lnTo>
                  <a:lnTo>
                    <a:pt x="666038" y="25298"/>
                  </a:lnTo>
                  <a:lnTo>
                    <a:pt x="686727" y="25298"/>
                  </a:lnTo>
                  <a:lnTo>
                    <a:pt x="686727" y="46342"/>
                  </a:lnTo>
                  <a:lnTo>
                    <a:pt x="684009" y="49047"/>
                  </a:lnTo>
                  <a:lnTo>
                    <a:pt x="662952" y="49047"/>
                  </a:lnTo>
                  <a:lnTo>
                    <a:pt x="662952" y="28371"/>
                  </a:lnTo>
                  <a:lnTo>
                    <a:pt x="659104" y="24523"/>
                  </a:lnTo>
                  <a:lnTo>
                    <a:pt x="641515" y="24523"/>
                  </a:lnTo>
                  <a:lnTo>
                    <a:pt x="637667" y="28371"/>
                  </a:lnTo>
                  <a:lnTo>
                    <a:pt x="637667" y="46355"/>
                  </a:lnTo>
                  <a:lnTo>
                    <a:pt x="634961" y="49047"/>
                  </a:lnTo>
                  <a:lnTo>
                    <a:pt x="613905" y="49047"/>
                  </a:lnTo>
                  <a:lnTo>
                    <a:pt x="613905" y="28371"/>
                  </a:lnTo>
                  <a:lnTo>
                    <a:pt x="610057" y="24523"/>
                  </a:lnTo>
                  <a:lnTo>
                    <a:pt x="592467" y="24523"/>
                  </a:lnTo>
                  <a:lnTo>
                    <a:pt x="588619" y="28371"/>
                  </a:lnTo>
                  <a:lnTo>
                    <a:pt x="588619" y="49047"/>
                  </a:lnTo>
                  <a:lnTo>
                    <a:pt x="588619" y="49809"/>
                  </a:lnTo>
                  <a:lnTo>
                    <a:pt x="588619" y="74333"/>
                  </a:lnTo>
                  <a:lnTo>
                    <a:pt x="613143" y="74333"/>
                  </a:lnTo>
                  <a:lnTo>
                    <a:pt x="613905" y="74333"/>
                  </a:lnTo>
                  <a:lnTo>
                    <a:pt x="712012" y="74333"/>
                  </a:lnTo>
                  <a:lnTo>
                    <a:pt x="712012" y="49809"/>
                  </a:lnTo>
                  <a:lnTo>
                    <a:pt x="735774" y="49809"/>
                  </a:lnTo>
                  <a:lnTo>
                    <a:pt x="736536" y="49809"/>
                  </a:lnTo>
                  <a:lnTo>
                    <a:pt x="760285" y="49809"/>
                  </a:lnTo>
                  <a:lnTo>
                    <a:pt x="760285" y="70485"/>
                  </a:lnTo>
                  <a:lnTo>
                    <a:pt x="764133" y="74333"/>
                  </a:lnTo>
                  <a:lnTo>
                    <a:pt x="781723" y="74333"/>
                  </a:lnTo>
                  <a:lnTo>
                    <a:pt x="785571" y="70485"/>
                  </a:lnTo>
                  <a:lnTo>
                    <a:pt x="785571" y="49809"/>
                  </a:lnTo>
                  <a:lnTo>
                    <a:pt x="785583" y="25298"/>
                  </a:lnTo>
                  <a:lnTo>
                    <a:pt x="785583" y="24523"/>
                  </a:lnTo>
                  <a:lnTo>
                    <a:pt x="785583" y="38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58"/>
            </a:p>
          </p:txBody>
        </p:sp>
        <p:sp>
          <p:nvSpPr>
            <p:cNvPr id="75" name="object 75"/>
            <p:cNvSpPr/>
            <p:nvPr/>
          </p:nvSpPr>
          <p:spPr>
            <a:xfrm>
              <a:off x="9676257" y="1228229"/>
              <a:ext cx="614045" cy="147955"/>
            </a:xfrm>
            <a:custGeom>
              <a:avLst/>
              <a:gdLst/>
              <a:ahLst/>
              <a:cxnLst/>
              <a:rect l="l" t="t" r="r" b="b"/>
              <a:pathLst>
                <a:path w="614045" h="147955">
                  <a:moveTo>
                    <a:pt x="98869" y="126479"/>
                  </a:moveTo>
                  <a:lnTo>
                    <a:pt x="95021" y="122631"/>
                  </a:lnTo>
                  <a:lnTo>
                    <a:pt x="77431" y="122631"/>
                  </a:lnTo>
                  <a:lnTo>
                    <a:pt x="73583" y="126479"/>
                  </a:lnTo>
                  <a:lnTo>
                    <a:pt x="73583" y="144437"/>
                  </a:lnTo>
                  <a:lnTo>
                    <a:pt x="70586" y="147421"/>
                  </a:lnTo>
                  <a:lnTo>
                    <a:pt x="66611" y="147421"/>
                  </a:lnTo>
                  <a:lnTo>
                    <a:pt x="66611" y="147929"/>
                  </a:lnTo>
                  <a:lnTo>
                    <a:pt x="74320" y="147929"/>
                  </a:lnTo>
                  <a:lnTo>
                    <a:pt x="98869" y="147916"/>
                  </a:lnTo>
                  <a:lnTo>
                    <a:pt x="98869" y="126479"/>
                  </a:lnTo>
                  <a:close/>
                </a:path>
                <a:path w="614045" h="147955">
                  <a:moveTo>
                    <a:pt x="98869" y="52908"/>
                  </a:moveTo>
                  <a:lnTo>
                    <a:pt x="95021" y="49060"/>
                  </a:lnTo>
                  <a:lnTo>
                    <a:pt x="74333" y="49060"/>
                  </a:lnTo>
                  <a:lnTo>
                    <a:pt x="74333" y="24523"/>
                  </a:lnTo>
                  <a:lnTo>
                    <a:pt x="49047" y="24523"/>
                  </a:lnTo>
                  <a:lnTo>
                    <a:pt x="49047" y="49047"/>
                  </a:lnTo>
                  <a:lnTo>
                    <a:pt x="25285" y="49047"/>
                  </a:lnTo>
                  <a:lnTo>
                    <a:pt x="25285" y="24523"/>
                  </a:lnTo>
                  <a:lnTo>
                    <a:pt x="0" y="24523"/>
                  </a:lnTo>
                  <a:lnTo>
                    <a:pt x="0" y="49047"/>
                  </a:lnTo>
                  <a:lnTo>
                    <a:pt x="0" y="49809"/>
                  </a:lnTo>
                  <a:lnTo>
                    <a:pt x="0" y="147916"/>
                  </a:lnTo>
                  <a:lnTo>
                    <a:pt x="24523" y="147916"/>
                  </a:lnTo>
                  <a:lnTo>
                    <a:pt x="25285" y="147916"/>
                  </a:lnTo>
                  <a:lnTo>
                    <a:pt x="49809" y="147916"/>
                  </a:lnTo>
                  <a:lnTo>
                    <a:pt x="49809" y="122631"/>
                  </a:lnTo>
                  <a:lnTo>
                    <a:pt x="49796" y="101968"/>
                  </a:lnTo>
                  <a:lnTo>
                    <a:pt x="45948" y="98120"/>
                  </a:lnTo>
                  <a:lnTo>
                    <a:pt x="25285" y="98120"/>
                  </a:lnTo>
                  <a:lnTo>
                    <a:pt x="25285" y="74333"/>
                  </a:lnTo>
                  <a:lnTo>
                    <a:pt x="49034" y="74333"/>
                  </a:lnTo>
                  <a:lnTo>
                    <a:pt x="49034" y="95034"/>
                  </a:lnTo>
                  <a:lnTo>
                    <a:pt x="52882" y="98882"/>
                  </a:lnTo>
                  <a:lnTo>
                    <a:pt x="70472" y="98882"/>
                  </a:lnTo>
                  <a:lnTo>
                    <a:pt x="74320" y="95034"/>
                  </a:lnTo>
                  <a:lnTo>
                    <a:pt x="74320" y="74345"/>
                  </a:lnTo>
                  <a:lnTo>
                    <a:pt x="95021" y="74345"/>
                  </a:lnTo>
                  <a:lnTo>
                    <a:pt x="98869" y="70497"/>
                  </a:lnTo>
                  <a:lnTo>
                    <a:pt x="98869" y="52908"/>
                  </a:lnTo>
                  <a:close/>
                </a:path>
                <a:path w="614045" h="147955">
                  <a:moveTo>
                    <a:pt x="123393" y="24523"/>
                  </a:moveTo>
                  <a:lnTo>
                    <a:pt x="98107" y="24523"/>
                  </a:lnTo>
                  <a:lnTo>
                    <a:pt x="98107" y="45961"/>
                  </a:lnTo>
                  <a:lnTo>
                    <a:pt x="101955" y="49809"/>
                  </a:lnTo>
                  <a:lnTo>
                    <a:pt x="119545" y="49809"/>
                  </a:lnTo>
                  <a:lnTo>
                    <a:pt x="123393" y="45961"/>
                  </a:lnTo>
                  <a:lnTo>
                    <a:pt x="123393" y="24523"/>
                  </a:lnTo>
                  <a:close/>
                </a:path>
                <a:path w="614045" h="147955">
                  <a:moveTo>
                    <a:pt x="147942" y="71120"/>
                  </a:moveTo>
                  <a:lnTo>
                    <a:pt x="147916" y="52273"/>
                  </a:lnTo>
                  <a:lnTo>
                    <a:pt x="144678" y="49072"/>
                  </a:lnTo>
                  <a:lnTo>
                    <a:pt x="125869" y="49072"/>
                  </a:lnTo>
                  <a:lnTo>
                    <a:pt x="122631" y="52298"/>
                  </a:lnTo>
                  <a:lnTo>
                    <a:pt x="122631" y="56299"/>
                  </a:lnTo>
                  <a:lnTo>
                    <a:pt x="122631" y="71145"/>
                  </a:lnTo>
                  <a:lnTo>
                    <a:pt x="125869" y="74345"/>
                  </a:lnTo>
                  <a:lnTo>
                    <a:pt x="144729" y="74345"/>
                  </a:lnTo>
                  <a:lnTo>
                    <a:pt x="147942" y="71120"/>
                  </a:lnTo>
                  <a:close/>
                </a:path>
                <a:path w="614045" h="147955">
                  <a:moveTo>
                    <a:pt x="196964" y="101955"/>
                  </a:moveTo>
                  <a:lnTo>
                    <a:pt x="193116" y="98107"/>
                  </a:lnTo>
                  <a:lnTo>
                    <a:pt x="172440" y="98107"/>
                  </a:lnTo>
                  <a:lnTo>
                    <a:pt x="172427" y="77431"/>
                  </a:lnTo>
                  <a:lnTo>
                    <a:pt x="168579" y="73583"/>
                  </a:lnTo>
                  <a:lnTo>
                    <a:pt x="150990" y="73583"/>
                  </a:lnTo>
                  <a:lnTo>
                    <a:pt x="147142" y="77431"/>
                  </a:lnTo>
                  <a:lnTo>
                    <a:pt x="147142" y="95415"/>
                  </a:lnTo>
                  <a:lnTo>
                    <a:pt x="144437" y="98107"/>
                  </a:lnTo>
                  <a:lnTo>
                    <a:pt x="123393" y="98107"/>
                  </a:lnTo>
                  <a:lnTo>
                    <a:pt x="123380" y="77431"/>
                  </a:lnTo>
                  <a:lnTo>
                    <a:pt x="119532" y="73583"/>
                  </a:lnTo>
                  <a:lnTo>
                    <a:pt x="101942" y="73583"/>
                  </a:lnTo>
                  <a:lnTo>
                    <a:pt x="98094" y="77431"/>
                  </a:lnTo>
                  <a:lnTo>
                    <a:pt x="98094" y="98869"/>
                  </a:lnTo>
                  <a:lnTo>
                    <a:pt x="98107" y="119545"/>
                  </a:lnTo>
                  <a:lnTo>
                    <a:pt x="101955" y="123393"/>
                  </a:lnTo>
                  <a:lnTo>
                    <a:pt x="122631" y="123393"/>
                  </a:lnTo>
                  <a:lnTo>
                    <a:pt x="123393" y="123393"/>
                  </a:lnTo>
                  <a:lnTo>
                    <a:pt x="193116" y="123393"/>
                  </a:lnTo>
                  <a:lnTo>
                    <a:pt x="196964" y="119545"/>
                  </a:lnTo>
                  <a:lnTo>
                    <a:pt x="196964" y="101955"/>
                  </a:lnTo>
                  <a:close/>
                </a:path>
                <a:path w="614045" h="147955">
                  <a:moveTo>
                    <a:pt x="270535" y="98107"/>
                  </a:moveTo>
                  <a:lnTo>
                    <a:pt x="270522" y="77431"/>
                  </a:lnTo>
                  <a:lnTo>
                    <a:pt x="266674" y="73583"/>
                  </a:lnTo>
                  <a:lnTo>
                    <a:pt x="249085" y="73583"/>
                  </a:lnTo>
                  <a:lnTo>
                    <a:pt x="245237" y="77431"/>
                  </a:lnTo>
                  <a:lnTo>
                    <a:pt x="245237" y="95415"/>
                  </a:lnTo>
                  <a:lnTo>
                    <a:pt x="242519" y="98120"/>
                  </a:lnTo>
                  <a:lnTo>
                    <a:pt x="224561" y="98120"/>
                  </a:lnTo>
                  <a:lnTo>
                    <a:pt x="220713" y="101968"/>
                  </a:lnTo>
                  <a:lnTo>
                    <a:pt x="220713" y="119938"/>
                  </a:lnTo>
                  <a:lnTo>
                    <a:pt x="217754" y="122885"/>
                  </a:lnTo>
                  <a:lnTo>
                    <a:pt x="213779" y="122885"/>
                  </a:lnTo>
                  <a:lnTo>
                    <a:pt x="213779" y="123393"/>
                  </a:lnTo>
                  <a:lnTo>
                    <a:pt x="220713" y="123393"/>
                  </a:lnTo>
                  <a:lnTo>
                    <a:pt x="245999" y="123405"/>
                  </a:lnTo>
                  <a:lnTo>
                    <a:pt x="270535" y="123393"/>
                  </a:lnTo>
                  <a:lnTo>
                    <a:pt x="270535" y="98107"/>
                  </a:lnTo>
                  <a:close/>
                </a:path>
                <a:path w="614045" h="147955">
                  <a:moveTo>
                    <a:pt x="295084" y="71120"/>
                  </a:moveTo>
                  <a:lnTo>
                    <a:pt x="295059" y="52273"/>
                  </a:lnTo>
                  <a:lnTo>
                    <a:pt x="291820" y="49072"/>
                  </a:lnTo>
                  <a:lnTo>
                    <a:pt x="273011" y="49072"/>
                  </a:lnTo>
                  <a:lnTo>
                    <a:pt x="269773" y="52298"/>
                  </a:lnTo>
                  <a:lnTo>
                    <a:pt x="269773" y="56299"/>
                  </a:lnTo>
                  <a:lnTo>
                    <a:pt x="269773" y="71145"/>
                  </a:lnTo>
                  <a:lnTo>
                    <a:pt x="273011" y="74345"/>
                  </a:lnTo>
                  <a:lnTo>
                    <a:pt x="291871" y="74345"/>
                  </a:lnTo>
                  <a:lnTo>
                    <a:pt x="295084" y="71120"/>
                  </a:lnTo>
                  <a:close/>
                </a:path>
                <a:path w="614045" h="147955">
                  <a:moveTo>
                    <a:pt x="319595" y="12"/>
                  </a:moveTo>
                  <a:lnTo>
                    <a:pt x="295071" y="12"/>
                  </a:lnTo>
                  <a:lnTo>
                    <a:pt x="269786" y="0"/>
                  </a:lnTo>
                  <a:lnTo>
                    <a:pt x="269786" y="24523"/>
                  </a:lnTo>
                  <a:lnTo>
                    <a:pt x="246011" y="24523"/>
                  </a:lnTo>
                  <a:lnTo>
                    <a:pt x="245237" y="24523"/>
                  </a:lnTo>
                  <a:lnTo>
                    <a:pt x="221488" y="24523"/>
                  </a:lnTo>
                  <a:lnTo>
                    <a:pt x="220726" y="24523"/>
                  </a:lnTo>
                  <a:lnTo>
                    <a:pt x="196202" y="24523"/>
                  </a:lnTo>
                  <a:lnTo>
                    <a:pt x="175514" y="24536"/>
                  </a:lnTo>
                  <a:lnTo>
                    <a:pt x="171665" y="28384"/>
                  </a:lnTo>
                  <a:lnTo>
                    <a:pt x="171665" y="45974"/>
                  </a:lnTo>
                  <a:lnTo>
                    <a:pt x="175514" y="49822"/>
                  </a:lnTo>
                  <a:lnTo>
                    <a:pt x="196202" y="49822"/>
                  </a:lnTo>
                  <a:lnTo>
                    <a:pt x="196202" y="70497"/>
                  </a:lnTo>
                  <a:lnTo>
                    <a:pt x="200050" y="74345"/>
                  </a:lnTo>
                  <a:lnTo>
                    <a:pt x="217639" y="74345"/>
                  </a:lnTo>
                  <a:lnTo>
                    <a:pt x="221488" y="70497"/>
                  </a:lnTo>
                  <a:lnTo>
                    <a:pt x="221488" y="49809"/>
                  </a:lnTo>
                  <a:lnTo>
                    <a:pt x="245237" y="49809"/>
                  </a:lnTo>
                  <a:lnTo>
                    <a:pt x="246011" y="49809"/>
                  </a:lnTo>
                  <a:lnTo>
                    <a:pt x="266674" y="49809"/>
                  </a:lnTo>
                  <a:lnTo>
                    <a:pt x="270522" y="45961"/>
                  </a:lnTo>
                  <a:lnTo>
                    <a:pt x="270522" y="25285"/>
                  </a:lnTo>
                  <a:lnTo>
                    <a:pt x="294309" y="25285"/>
                  </a:lnTo>
                  <a:lnTo>
                    <a:pt x="315747" y="25298"/>
                  </a:lnTo>
                  <a:lnTo>
                    <a:pt x="319595" y="21450"/>
                  </a:lnTo>
                  <a:lnTo>
                    <a:pt x="319595" y="12"/>
                  </a:lnTo>
                  <a:close/>
                </a:path>
                <a:path w="614045" h="147955">
                  <a:moveTo>
                    <a:pt x="368642" y="77444"/>
                  </a:moveTo>
                  <a:lnTo>
                    <a:pt x="364794" y="73596"/>
                  </a:lnTo>
                  <a:lnTo>
                    <a:pt x="344119" y="73596"/>
                  </a:lnTo>
                  <a:lnTo>
                    <a:pt x="343357" y="73596"/>
                  </a:lnTo>
                  <a:lnTo>
                    <a:pt x="319582" y="73596"/>
                  </a:lnTo>
                  <a:lnTo>
                    <a:pt x="298145" y="73583"/>
                  </a:lnTo>
                  <a:lnTo>
                    <a:pt x="294297" y="77431"/>
                  </a:lnTo>
                  <a:lnTo>
                    <a:pt x="294297" y="95021"/>
                  </a:lnTo>
                  <a:lnTo>
                    <a:pt x="298145" y="98869"/>
                  </a:lnTo>
                  <a:lnTo>
                    <a:pt x="318833" y="98869"/>
                  </a:lnTo>
                  <a:lnTo>
                    <a:pt x="319582" y="98869"/>
                  </a:lnTo>
                  <a:lnTo>
                    <a:pt x="343357" y="98869"/>
                  </a:lnTo>
                  <a:lnTo>
                    <a:pt x="364794" y="98882"/>
                  </a:lnTo>
                  <a:lnTo>
                    <a:pt x="368642" y="95034"/>
                  </a:lnTo>
                  <a:lnTo>
                    <a:pt x="368642" y="77444"/>
                  </a:lnTo>
                  <a:close/>
                </a:path>
                <a:path w="614045" h="147955">
                  <a:moveTo>
                    <a:pt x="466763" y="46583"/>
                  </a:moveTo>
                  <a:lnTo>
                    <a:pt x="466737" y="27736"/>
                  </a:lnTo>
                  <a:lnTo>
                    <a:pt x="463499" y="24536"/>
                  </a:lnTo>
                  <a:lnTo>
                    <a:pt x="444690" y="24536"/>
                  </a:lnTo>
                  <a:lnTo>
                    <a:pt x="441452" y="27762"/>
                  </a:lnTo>
                  <a:lnTo>
                    <a:pt x="441452" y="31762"/>
                  </a:lnTo>
                  <a:lnTo>
                    <a:pt x="441452" y="46609"/>
                  </a:lnTo>
                  <a:lnTo>
                    <a:pt x="444690" y="49809"/>
                  </a:lnTo>
                  <a:lnTo>
                    <a:pt x="463550" y="49809"/>
                  </a:lnTo>
                  <a:lnTo>
                    <a:pt x="466763" y="46583"/>
                  </a:lnTo>
                  <a:close/>
                </a:path>
                <a:path w="614045" h="147955">
                  <a:moveTo>
                    <a:pt x="589368" y="28371"/>
                  </a:moveTo>
                  <a:lnTo>
                    <a:pt x="585520" y="24523"/>
                  </a:lnTo>
                  <a:lnTo>
                    <a:pt x="564845" y="24523"/>
                  </a:lnTo>
                  <a:lnTo>
                    <a:pt x="564832" y="3848"/>
                  </a:lnTo>
                  <a:lnTo>
                    <a:pt x="560984" y="0"/>
                  </a:lnTo>
                  <a:lnTo>
                    <a:pt x="543394" y="0"/>
                  </a:lnTo>
                  <a:lnTo>
                    <a:pt x="539546" y="3848"/>
                  </a:lnTo>
                  <a:lnTo>
                    <a:pt x="539546" y="25285"/>
                  </a:lnTo>
                  <a:lnTo>
                    <a:pt x="539559" y="46329"/>
                  </a:lnTo>
                  <a:lnTo>
                    <a:pt x="536829" y="49047"/>
                  </a:lnTo>
                  <a:lnTo>
                    <a:pt x="515797" y="49047"/>
                  </a:lnTo>
                  <a:lnTo>
                    <a:pt x="515797" y="25285"/>
                  </a:lnTo>
                  <a:lnTo>
                    <a:pt x="515797" y="24523"/>
                  </a:lnTo>
                  <a:lnTo>
                    <a:pt x="515797" y="0"/>
                  </a:lnTo>
                  <a:lnTo>
                    <a:pt x="490512" y="0"/>
                  </a:lnTo>
                  <a:lnTo>
                    <a:pt x="490512" y="24523"/>
                  </a:lnTo>
                  <a:lnTo>
                    <a:pt x="490512" y="25285"/>
                  </a:lnTo>
                  <a:lnTo>
                    <a:pt x="490512" y="49047"/>
                  </a:lnTo>
                  <a:lnTo>
                    <a:pt x="490512" y="49809"/>
                  </a:lnTo>
                  <a:lnTo>
                    <a:pt x="490512" y="70866"/>
                  </a:lnTo>
                  <a:lnTo>
                    <a:pt x="487768" y="73596"/>
                  </a:lnTo>
                  <a:lnTo>
                    <a:pt x="417690" y="73596"/>
                  </a:lnTo>
                  <a:lnTo>
                    <a:pt x="417690" y="49809"/>
                  </a:lnTo>
                  <a:lnTo>
                    <a:pt x="417690" y="49047"/>
                  </a:lnTo>
                  <a:lnTo>
                    <a:pt x="417690" y="25285"/>
                  </a:lnTo>
                  <a:lnTo>
                    <a:pt x="417690" y="24523"/>
                  </a:lnTo>
                  <a:lnTo>
                    <a:pt x="417690" y="0"/>
                  </a:lnTo>
                  <a:lnTo>
                    <a:pt x="392404" y="0"/>
                  </a:lnTo>
                  <a:lnTo>
                    <a:pt x="392404" y="21831"/>
                  </a:lnTo>
                  <a:lnTo>
                    <a:pt x="389699" y="24523"/>
                  </a:lnTo>
                  <a:lnTo>
                    <a:pt x="367880" y="24523"/>
                  </a:lnTo>
                  <a:lnTo>
                    <a:pt x="347192" y="24536"/>
                  </a:lnTo>
                  <a:lnTo>
                    <a:pt x="343344" y="28384"/>
                  </a:lnTo>
                  <a:lnTo>
                    <a:pt x="343344" y="45974"/>
                  </a:lnTo>
                  <a:lnTo>
                    <a:pt x="347192" y="49822"/>
                  </a:lnTo>
                  <a:lnTo>
                    <a:pt x="367880" y="49822"/>
                  </a:lnTo>
                  <a:lnTo>
                    <a:pt x="367880" y="70497"/>
                  </a:lnTo>
                  <a:lnTo>
                    <a:pt x="371729" y="74345"/>
                  </a:lnTo>
                  <a:lnTo>
                    <a:pt x="392404" y="74345"/>
                  </a:lnTo>
                  <a:lnTo>
                    <a:pt x="392404" y="98107"/>
                  </a:lnTo>
                  <a:lnTo>
                    <a:pt x="371729" y="98120"/>
                  </a:lnTo>
                  <a:lnTo>
                    <a:pt x="367880" y="101968"/>
                  </a:lnTo>
                  <a:lnTo>
                    <a:pt x="367880" y="119557"/>
                  </a:lnTo>
                  <a:lnTo>
                    <a:pt x="371729" y="123405"/>
                  </a:lnTo>
                  <a:lnTo>
                    <a:pt x="393166" y="123405"/>
                  </a:lnTo>
                  <a:lnTo>
                    <a:pt x="416915" y="123393"/>
                  </a:lnTo>
                  <a:lnTo>
                    <a:pt x="417690" y="123393"/>
                  </a:lnTo>
                  <a:lnTo>
                    <a:pt x="438353" y="123393"/>
                  </a:lnTo>
                  <a:lnTo>
                    <a:pt x="442201" y="119545"/>
                  </a:lnTo>
                  <a:lnTo>
                    <a:pt x="442201" y="98869"/>
                  </a:lnTo>
                  <a:lnTo>
                    <a:pt x="465975" y="98869"/>
                  </a:lnTo>
                  <a:lnTo>
                    <a:pt x="466737" y="98869"/>
                  </a:lnTo>
                  <a:lnTo>
                    <a:pt x="490486" y="98869"/>
                  </a:lnTo>
                  <a:lnTo>
                    <a:pt x="490486" y="119545"/>
                  </a:lnTo>
                  <a:lnTo>
                    <a:pt x="494334" y="123393"/>
                  </a:lnTo>
                  <a:lnTo>
                    <a:pt x="515035" y="123393"/>
                  </a:lnTo>
                  <a:lnTo>
                    <a:pt x="515772" y="123393"/>
                  </a:lnTo>
                  <a:lnTo>
                    <a:pt x="540321" y="123393"/>
                  </a:lnTo>
                  <a:lnTo>
                    <a:pt x="540321" y="98869"/>
                  </a:lnTo>
                  <a:lnTo>
                    <a:pt x="540321" y="98107"/>
                  </a:lnTo>
                  <a:lnTo>
                    <a:pt x="540321" y="74345"/>
                  </a:lnTo>
                  <a:lnTo>
                    <a:pt x="560984" y="74345"/>
                  </a:lnTo>
                  <a:lnTo>
                    <a:pt x="564832" y="70497"/>
                  </a:lnTo>
                  <a:lnTo>
                    <a:pt x="564832" y="49809"/>
                  </a:lnTo>
                  <a:lnTo>
                    <a:pt x="585520" y="49809"/>
                  </a:lnTo>
                  <a:lnTo>
                    <a:pt x="589368" y="45961"/>
                  </a:lnTo>
                  <a:lnTo>
                    <a:pt x="589368" y="28371"/>
                  </a:lnTo>
                  <a:close/>
                </a:path>
                <a:path w="614045" h="147955">
                  <a:moveTo>
                    <a:pt x="613905" y="120167"/>
                  </a:moveTo>
                  <a:lnTo>
                    <a:pt x="613879" y="101320"/>
                  </a:lnTo>
                  <a:lnTo>
                    <a:pt x="610641" y="98120"/>
                  </a:lnTo>
                  <a:lnTo>
                    <a:pt x="591832" y="98120"/>
                  </a:lnTo>
                  <a:lnTo>
                    <a:pt x="588594" y="101346"/>
                  </a:lnTo>
                  <a:lnTo>
                    <a:pt x="588594" y="105346"/>
                  </a:lnTo>
                  <a:lnTo>
                    <a:pt x="588594" y="120192"/>
                  </a:lnTo>
                  <a:lnTo>
                    <a:pt x="591832" y="123393"/>
                  </a:lnTo>
                  <a:lnTo>
                    <a:pt x="610692" y="123393"/>
                  </a:lnTo>
                  <a:lnTo>
                    <a:pt x="613905" y="120167"/>
                  </a:lnTo>
                  <a:close/>
                </a:path>
                <a:path w="614045" h="147955">
                  <a:moveTo>
                    <a:pt x="613905" y="71120"/>
                  </a:moveTo>
                  <a:lnTo>
                    <a:pt x="613879" y="52273"/>
                  </a:lnTo>
                  <a:lnTo>
                    <a:pt x="610641" y="49072"/>
                  </a:lnTo>
                  <a:lnTo>
                    <a:pt x="591832" y="49072"/>
                  </a:lnTo>
                  <a:lnTo>
                    <a:pt x="588594" y="52298"/>
                  </a:lnTo>
                  <a:lnTo>
                    <a:pt x="588594" y="56299"/>
                  </a:lnTo>
                  <a:lnTo>
                    <a:pt x="588594" y="71145"/>
                  </a:lnTo>
                  <a:lnTo>
                    <a:pt x="591832" y="74345"/>
                  </a:lnTo>
                  <a:lnTo>
                    <a:pt x="610692" y="74345"/>
                  </a:lnTo>
                  <a:lnTo>
                    <a:pt x="613905" y="71120"/>
                  </a:lnTo>
                  <a:close/>
                </a:path>
                <a:path w="614045" h="147955">
                  <a:moveTo>
                    <a:pt x="613905" y="22072"/>
                  </a:moveTo>
                  <a:lnTo>
                    <a:pt x="613879" y="3225"/>
                  </a:lnTo>
                  <a:lnTo>
                    <a:pt x="610641" y="25"/>
                  </a:lnTo>
                  <a:lnTo>
                    <a:pt x="591832" y="25"/>
                  </a:lnTo>
                  <a:lnTo>
                    <a:pt x="588594" y="3251"/>
                  </a:lnTo>
                  <a:lnTo>
                    <a:pt x="588594" y="7251"/>
                  </a:lnTo>
                  <a:lnTo>
                    <a:pt x="588594" y="22098"/>
                  </a:lnTo>
                  <a:lnTo>
                    <a:pt x="591832" y="25298"/>
                  </a:lnTo>
                  <a:lnTo>
                    <a:pt x="610692" y="25298"/>
                  </a:lnTo>
                  <a:lnTo>
                    <a:pt x="613905" y="220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58"/>
            </a:p>
          </p:txBody>
        </p:sp>
        <p:sp>
          <p:nvSpPr>
            <p:cNvPr id="76" name="object 76"/>
            <p:cNvSpPr/>
            <p:nvPr/>
          </p:nvSpPr>
          <p:spPr>
            <a:xfrm>
              <a:off x="9676245" y="1350860"/>
              <a:ext cx="589915" cy="74930"/>
            </a:xfrm>
            <a:custGeom>
              <a:avLst/>
              <a:gdLst/>
              <a:ahLst/>
              <a:cxnLst/>
              <a:rect l="l" t="t" r="r" b="b"/>
              <a:pathLst>
                <a:path w="589915" h="74930">
                  <a:moveTo>
                    <a:pt x="98882" y="3848"/>
                  </a:moveTo>
                  <a:lnTo>
                    <a:pt x="95034" y="0"/>
                  </a:lnTo>
                  <a:lnTo>
                    <a:pt x="77444" y="0"/>
                  </a:lnTo>
                  <a:lnTo>
                    <a:pt x="73596" y="3848"/>
                  </a:lnTo>
                  <a:lnTo>
                    <a:pt x="73596" y="24523"/>
                  </a:lnTo>
                  <a:lnTo>
                    <a:pt x="49822" y="24536"/>
                  </a:lnTo>
                  <a:lnTo>
                    <a:pt x="49060" y="24536"/>
                  </a:lnTo>
                  <a:lnTo>
                    <a:pt x="25285" y="24536"/>
                  </a:lnTo>
                  <a:lnTo>
                    <a:pt x="0" y="24523"/>
                  </a:lnTo>
                  <a:lnTo>
                    <a:pt x="0" y="45961"/>
                  </a:lnTo>
                  <a:lnTo>
                    <a:pt x="3848" y="49809"/>
                  </a:lnTo>
                  <a:lnTo>
                    <a:pt x="24536" y="49809"/>
                  </a:lnTo>
                  <a:lnTo>
                    <a:pt x="24536" y="70497"/>
                  </a:lnTo>
                  <a:lnTo>
                    <a:pt x="28384" y="74345"/>
                  </a:lnTo>
                  <a:lnTo>
                    <a:pt x="45974" y="74345"/>
                  </a:lnTo>
                  <a:lnTo>
                    <a:pt x="49822" y="70497"/>
                  </a:lnTo>
                  <a:lnTo>
                    <a:pt x="49822" y="49822"/>
                  </a:lnTo>
                  <a:lnTo>
                    <a:pt x="74345" y="49822"/>
                  </a:lnTo>
                  <a:lnTo>
                    <a:pt x="95034" y="49809"/>
                  </a:lnTo>
                  <a:lnTo>
                    <a:pt x="98882" y="45961"/>
                  </a:lnTo>
                  <a:lnTo>
                    <a:pt x="98882" y="25285"/>
                  </a:lnTo>
                  <a:lnTo>
                    <a:pt x="98882" y="24523"/>
                  </a:lnTo>
                  <a:lnTo>
                    <a:pt x="98882" y="3848"/>
                  </a:lnTo>
                  <a:close/>
                </a:path>
                <a:path w="589915" h="74930">
                  <a:moveTo>
                    <a:pt x="147916" y="12"/>
                  </a:moveTo>
                  <a:lnTo>
                    <a:pt x="122631" y="12"/>
                  </a:lnTo>
                  <a:lnTo>
                    <a:pt x="122631" y="21450"/>
                  </a:lnTo>
                  <a:lnTo>
                    <a:pt x="126479" y="25298"/>
                  </a:lnTo>
                  <a:lnTo>
                    <a:pt x="144068" y="25298"/>
                  </a:lnTo>
                  <a:lnTo>
                    <a:pt x="147916" y="21450"/>
                  </a:lnTo>
                  <a:lnTo>
                    <a:pt x="147916" y="12"/>
                  </a:lnTo>
                  <a:close/>
                </a:path>
                <a:path w="589915" h="74930">
                  <a:moveTo>
                    <a:pt x="172466" y="71107"/>
                  </a:moveTo>
                  <a:lnTo>
                    <a:pt x="172440" y="52260"/>
                  </a:lnTo>
                  <a:lnTo>
                    <a:pt x="169202" y="49060"/>
                  </a:lnTo>
                  <a:lnTo>
                    <a:pt x="150393" y="49060"/>
                  </a:lnTo>
                  <a:lnTo>
                    <a:pt x="147154" y="52285"/>
                  </a:lnTo>
                  <a:lnTo>
                    <a:pt x="147154" y="56286"/>
                  </a:lnTo>
                  <a:lnTo>
                    <a:pt x="147154" y="71132"/>
                  </a:lnTo>
                  <a:lnTo>
                    <a:pt x="150393" y="74333"/>
                  </a:lnTo>
                  <a:lnTo>
                    <a:pt x="169252" y="74333"/>
                  </a:lnTo>
                  <a:lnTo>
                    <a:pt x="172466" y="71107"/>
                  </a:lnTo>
                  <a:close/>
                </a:path>
                <a:path w="589915" h="74930">
                  <a:moveTo>
                    <a:pt x="270548" y="0"/>
                  </a:moveTo>
                  <a:lnTo>
                    <a:pt x="270548" y="0"/>
                  </a:lnTo>
                  <a:lnTo>
                    <a:pt x="200063" y="0"/>
                  </a:lnTo>
                  <a:lnTo>
                    <a:pt x="196215" y="3848"/>
                  </a:lnTo>
                  <a:lnTo>
                    <a:pt x="196215" y="70497"/>
                  </a:lnTo>
                  <a:lnTo>
                    <a:pt x="200063" y="74345"/>
                  </a:lnTo>
                  <a:lnTo>
                    <a:pt x="217652" y="74345"/>
                  </a:lnTo>
                  <a:lnTo>
                    <a:pt x="221500" y="70497"/>
                  </a:lnTo>
                  <a:lnTo>
                    <a:pt x="221500" y="49822"/>
                  </a:lnTo>
                  <a:lnTo>
                    <a:pt x="245262" y="49822"/>
                  </a:lnTo>
                  <a:lnTo>
                    <a:pt x="245262" y="70497"/>
                  </a:lnTo>
                  <a:lnTo>
                    <a:pt x="249110" y="74345"/>
                  </a:lnTo>
                  <a:lnTo>
                    <a:pt x="266700" y="74345"/>
                  </a:lnTo>
                  <a:lnTo>
                    <a:pt x="270548" y="70497"/>
                  </a:lnTo>
                  <a:lnTo>
                    <a:pt x="270548" y="49822"/>
                  </a:lnTo>
                  <a:lnTo>
                    <a:pt x="270548" y="49060"/>
                  </a:lnTo>
                  <a:lnTo>
                    <a:pt x="270548" y="25285"/>
                  </a:lnTo>
                  <a:lnTo>
                    <a:pt x="270548" y="24536"/>
                  </a:lnTo>
                  <a:lnTo>
                    <a:pt x="270548" y="0"/>
                  </a:lnTo>
                  <a:close/>
                </a:path>
                <a:path w="589915" h="74930">
                  <a:moveTo>
                    <a:pt x="319633" y="71107"/>
                  </a:moveTo>
                  <a:lnTo>
                    <a:pt x="319608" y="52260"/>
                  </a:lnTo>
                  <a:lnTo>
                    <a:pt x="316369" y="49060"/>
                  </a:lnTo>
                  <a:lnTo>
                    <a:pt x="297561" y="49060"/>
                  </a:lnTo>
                  <a:lnTo>
                    <a:pt x="294322" y="52285"/>
                  </a:lnTo>
                  <a:lnTo>
                    <a:pt x="294322" y="56286"/>
                  </a:lnTo>
                  <a:lnTo>
                    <a:pt x="294322" y="71132"/>
                  </a:lnTo>
                  <a:lnTo>
                    <a:pt x="297561" y="74333"/>
                  </a:lnTo>
                  <a:lnTo>
                    <a:pt x="316420" y="74333"/>
                  </a:lnTo>
                  <a:lnTo>
                    <a:pt x="319633" y="71107"/>
                  </a:lnTo>
                  <a:close/>
                </a:path>
                <a:path w="589915" h="74930">
                  <a:moveTo>
                    <a:pt x="319633" y="22047"/>
                  </a:moveTo>
                  <a:lnTo>
                    <a:pt x="319608" y="3200"/>
                  </a:lnTo>
                  <a:lnTo>
                    <a:pt x="316369" y="0"/>
                  </a:lnTo>
                  <a:lnTo>
                    <a:pt x="297561" y="0"/>
                  </a:lnTo>
                  <a:lnTo>
                    <a:pt x="294322" y="3225"/>
                  </a:lnTo>
                  <a:lnTo>
                    <a:pt x="294322" y="7226"/>
                  </a:lnTo>
                  <a:lnTo>
                    <a:pt x="294322" y="22072"/>
                  </a:lnTo>
                  <a:lnTo>
                    <a:pt x="297561" y="25273"/>
                  </a:lnTo>
                  <a:lnTo>
                    <a:pt x="316420" y="25273"/>
                  </a:lnTo>
                  <a:lnTo>
                    <a:pt x="319633" y="22047"/>
                  </a:lnTo>
                  <a:close/>
                </a:path>
                <a:path w="589915" h="74930">
                  <a:moveTo>
                    <a:pt x="344144" y="46583"/>
                  </a:moveTo>
                  <a:lnTo>
                    <a:pt x="344119" y="27736"/>
                  </a:lnTo>
                  <a:lnTo>
                    <a:pt x="340880" y="24536"/>
                  </a:lnTo>
                  <a:lnTo>
                    <a:pt x="322072" y="24536"/>
                  </a:lnTo>
                  <a:lnTo>
                    <a:pt x="318833" y="27762"/>
                  </a:lnTo>
                  <a:lnTo>
                    <a:pt x="318833" y="31762"/>
                  </a:lnTo>
                  <a:lnTo>
                    <a:pt x="318833" y="46609"/>
                  </a:lnTo>
                  <a:lnTo>
                    <a:pt x="322072" y="49822"/>
                  </a:lnTo>
                  <a:lnTo>
                    <a:pt x="340931" y="49822"/>
                  </a:lnTo>
                  <a:lnTo>
                    <a:pt x="344144" y="46583"/>
                  </a:lnTo>
                  <a:close/>
                </a:path>
                <a:path w="589915" h="74930">
                  <a:moveTo>
                    <a:pt x="368681" y="22047"/>
                  </a:moveTo>
                  <a:lnTo>
                    <a:pt x="368655" y="3200"/>
                  </a:lnTo>
                  <a:lnTo>
                    <a:pt x="365417" y="0"/>
                  </a:lnTo>
                  <a:lnTo>
                    <a:pt x="346608" y="0"/>
                  </a:lnTo>
                  <a:lnTo>
                    <a:pt x="343369" y="3225"/>
                  </a:lnTo>
                  <a:lnTo>
                    <a:pt x="343369" y="7226"/>
                  </a:lnTo>
                  <a:lnTo>
                    <a:pt x="343369" y="22072"/>
                  </a:lnTo>
                  <a:lnTo>
                    <a:pt x="346608" y="25273"/>
                  </a:lnTo>
                  <a:lnTo>
                    <a:pt x="365467" y="25273"/>
                  </a:lnTo>
                  <a:lnTo>
                    <a:pt x="368681" y="22047"/>
                  </a:lnTo>
                  <a:close/>
                </a:path>
                <a:path w="589915" h="74930">
                  <a:moveTo>
                    <a:pt x="417690" y="12"/>
                  </a:moveTo>
                  <a:lnTo>
                    <a:pt x="392404" y="12"/>
                  </a:lnTo>
                  <a:lnTo>
                    <a:pt x="392404" y="21450"/>
                  </a:lnTo>
                  <a:lnTo>
                    <a:pt x="396252" y="25298"/>
                  </a:lnTo>
                  <a:lnTo>
                    <a:pt x="413842" y="25298"/>
                  </a:lnTo>
                  <a:lnTo>
                    <a:pt x="417690" y="21450"/>
                  </a:lnTo>
                  <a:lnTo>
                    <a:pt x="417690" y="12"/>
                  </a:lnTo>
                  <a:close/>
                </a:path>
                <a:path w="589915" h="74930">
                  <a:moveTo>
                    <a:pt x="417703" y="52908"/>
                  </a:moveTo>
                  <a:lnTo>
                    <a:pt x="413854" y="49060"/>
                  </a:lnTo>
                  <a:lnTo>
                    <a:pt x="393166" y="49060"/>
                  </a:lnTo>
                  <a:lnTo>
                    <a:pt x="367893" y="49047"/>
                  </a:lnTo>
                  <a:lnTo>
                    <a:pt x="347205" y="49060"/>
                  </a:lnTo>
                  <a:lnTo>
                    <a:pt x="343357" y="52908"/>
                  </a:lnTo>
                  <a:lnTo>
                    <a:pt x="343357" y="70497"/>
                  </a:lnTo>
                  <a:lnTo>
                    <a:pt x="347205" y="74345"/>
                  </a:lnTo>
                  <a:lnTo>
                    <a:pt x="368642" y="74345"/>
                  </a:lnTo>
                  <a:lnTo>
                    <a:pt x="392417" y="74333"/>
                  </a:lnTo>
                  <a:lnTo>
                    <a:pt x="413854" y="74345"/>
                  </a:lnTo>
                  <a:lnTo>
                    <a:pt x="417703" y="70497"/>
                  </a:lnTo>
                  <a:lnTo>
                    <a:pt x="417703" y="52908"/>
                  </a:lnTo>
                  <a:close/>
                </a:path>
                <a:path w="589915" h="74930">
                  <a:moveTo>
                    <a:pt x="491261" y="52908"/>
                  </a:moveTo>
                  <a:lnTo>
                    <a:pt x="487413" y="49060"/>
                  </a:lnTo>
                  <a:lnTo>
                    <a:pt x="466737" y="49060"/>
                  </a:lnTo>
                  <a:lnTo>
                    <a:pt x="465975" y="49060"/>
                  </a:lnTo>
                  <a:lnTo>
                    <a:pt x="445300" y="49060"/>
                  </a:lnTo>
                  <a:lnTo>
                    <a:pt x="441452" y="52908"/>
                  </a:lnTo>
                  <a:lnTo>
                    <a:pt x="441452" y="70497"/>
                  </a:lnTo>
                  <a:lnTo>
                    <a:pt x="445300" y="74345"/>
                  </a:lnTo>
                  <a:lnTo>
                    <a:pt x="465975" y="74345"/>
                  </a:lnTo>
                  <a:lnTo>
                    <a:pt x="466737" y="74345"/>
                  </a:lnTo>
                  <a:lnTo>
                    <a:pt x="487413" y="74345"/>
                  </a:lnTo>
                  <a:lnTo>
                    <a:pt x="491261" y="70497"/>
                  </a:lnTo>
                  <a:lnTo>
                    <a:pt x="491261" y="52908"/>
                  </a:lnTo>
                  <a:close/>
                </a:path>
                <a:path w="589915" h="74930">
                  <a:moveTo>
                    <a:pt x="491261" y="3860"/>
                  </a:moveTo>
                  <a:lnTo>
                    <a:pt x="487413" y="12"/>
                  </a:lnTo>
                  <a:lnTo>
                    <a:pt x="466737" y="12"/>
                  </a:lnTo>
                  <a:lnTo>
                    <a:pt x="445300" y="0"/>
                  </a:lnTo>
                  <a:lnTo>
                    <a:pt x="441452" y="3848"/>
                  </a:lnTo>
                  <a:lnTo>
                    <a:pt x="441452" y="21437"/>
                  </a:lnTo>
                  <a:lnTo>
                    <a:pt x="445300" y="25285"/>
                  </a:lnTo>
                  <a:lnTo>
                    <a:pt x="465975" y="25285"/>
                  </a:lnTo>
                  <a:lnTo>
                    <a:pt x="487413" y="25298"/>
                  </a:lnTo>
                  <a:lnTo>
                    <a:pt x="491261" y="21450"/>
                  </a:lnTo>
                  <a:lnTo>
                    <a:pt x="491261" y="3860"/>
                  </a:lnTo>
                  <a:close/>
                </a:path>
                <a:path w="589915" h="74930">
                  <a:moveTo>
                    <a:pt x="564845" y="28371"/>
                  </a:moveTo>
                  <a:lnTo>
                    <a:pt x="560997" y="24523"/>
                  </a:lnTo>
                  <a:lnTo>
                    <a:pt x="540334" y="24523"/>
                  </a:lnTo>
                  <a:lnTo>
                    <a:pt x="540334" y="0"/>
                  </a:lnTo>
                  <a:lnTo>
                    <a:pt x="515048" y="0"/>
                  </a:lnTo>
                  <a:lnTo>
                    <a:pt x="515048" y="24536"/>
                  </a:lnTo>
                  <a:lnTo>
                    <a:pt x="494347" y="24536"/>
                  </a:lnTo>
                  <a:lnTo>
                    <a:pt x="490499" y="28384"/>
                  </a:lnTo>
                  <a:lnTo>
                    <a:pt x="490499" y="45974"/>
                  </a:lnTo>
                  <a:lnTo>
                    <a:pt x="494347" y="49822"/>
                  </a:lnTo>
                  <a:lnTo>
                    <a:pt x="515048" y="49822"/>
                  </a:lnTo>
                  <a:lnTo>
                    <a:pt x="515785" y="49822"/>
                  </a:lnTo>
                  <a:lnTo>
                    <a:pt x="540334" y="49822"/>
                  </a:lnTo>
                  <a:lnTo>
                    <a:pt x="560997" y="49809"/>
                  </a:lnTo>
                  <a:lnTo>
                    <a:pt x="564845" y="45961"/>
                  </a:lnTo>
                  <a:lnTo>
                    <a:pt x="564845" y="28371"/>
                  </a:lnTo>
                  <a:close/>
                </a:path>
                <a:path w="589915" h="74930">
                  <a:moveTo>
                    <a:pt x="589407" y="71107"/>
                  </a:moveTo>
                  <a:lnTo>
                    <a:pt x="589381" y="52260"/>
                  </a:lnTo>
                  <a:lnTo>
                    <a:pt x="586143" y="49060"/>
                  </a:lnTo>
                  <a:lnTo>
                    <a:pt x="567334" y="49060"/>
                  </a:lnTo>
                  <a:lnTo>
                    <a:pt x="564095" y="52285"/>
                  </a:lnTo>
                  <a:lnTo>
                    <a:pt x="564095" y="56286"/>
                  </a:lnTo>
                  <a:lnTo>
                    <a:pt x="564095" y="71132"/>
                  </a:lnTo>
                  <a:lnTo>
                    <a:pt x="567334" y="74333"/>
                  </a:lnTo>
                  <a:lnTo>
                    <a:pt x="586193" y="74333"/>
                  </a:lnTo>
                  <a:lnTo>
                    <a:pt x="589407" y="711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58"/>
            </a:p>
          </p:txBody>
        </p:sp>
        <p:pic>
          <p:nvPicPr>
            <p:cNvPr id="77" name="object 7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80055" y="615098"/>
              <a:ext cx="176987" cy="176987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9480055" y="615098"/>
              <a:ext cx="808355" cy="808355"/>
            </a:xfrm>
            <a:custGeom>
              <a:avLst/>
              <a:gdLst/>
              <a:ahLst/>
              <a:cxnLst/>
              <a:rect l="l" t="t" r="r" b="b"/>
              <a:pathLst>
                <a:path w="808354" h="808355">
                  <a:moveTo>
                    <a:pt x="126428" y="707936"/>
                  </a:moveTo>
                  <a:lnTo>
                    <a:pt x="125298" y="694880"/>
                  </a:lnTo>
                  <a:lnTo>
                    <a:pt x="121234" y="686828"/>
                  </a:lnTo>
                  <a:lnTo>
                    <a:pt x="113182" y="682777"/>
                  </a:lnTo>
                  <a:lnTo>
                    <a:pt x="100126" y="681647"/>
                  </a:lnTo>
                  <a:lnTo>
                    <a:pt x="76873" y="681647"/>
                  </a:lnTo>
                  <a:lnTo>
                    <a:pt x="63792" y="682777"/>
                  </a:lnTo>
                  <a:lnTo>
                    <a:pt x="55753" y="686828"/>
                  </a:lnTo>
                  <a:lnTo>
                    <a:pt x="51689" y="694880"/>
                  </a:lnTo>
                  <a:lnTo>
                    <a:pt x="50571" y="707936"/>
                  </a:lnTo>
                  <a:lnTo>
                    <a:pt x="50571" y="731202"/>
                  </a:lnTo>
                  <a:lnTo>
                    <a:pt x="51689" y="744270"/>
                  </a:lnTo>
                  <a:lnTo>
                    <a:pt x="55753" y="752322"/>
                  </a:lnTo>
                  <a:lnTo>
                    <a:pt x="63792" y="756386"/>
                  </a:lnTo>
                  <a:lnTo>
                    <a:pt x="76873" y="757504"/>
                  </a:lnTo>
                  <a:lnTo>
                    <a:pt x="100126" y="757504"/>
                  </a:lnTo>
                  <a:lnTo>
                    <a:pt x="113182" y="756386"/>
                  </a:lnTo>
                  <a:lnTo>
                    <a:pt x="121234" y="752322"/>
                  </a:lnTo>
                  <a:lnTo>
                    <a:pt x="125298" y="744270"/>
                  </a:lnTo>
                  <a:lnTo>
                    <a:pt x="126428" y="731202"/>
                  </a:lnTo>
                  <a:lnTo>
                    <a:pt x="126428" y="707936"/>
                  </a:lnTo>
                  <a:close/>
                </a:path>
                <a:path w="808354" h="808355">
                  <a:moveTo>
                    <a:pt x="176987" y="692429"/>
                  </a:moveTo>
                  <a:lnTo>
                    <a:pt x="164884" y="643178"/>
                  </a:lnTo>
                  <a:lnTo>
                    <a:pt x="151701" y="636524"/>
                  </a:lnTo>
                  <a:lnTo>
                    <a:pt x="151701" y="692429"/>
                  </a:lnTo>
                  <a:lnTo>
                    <a:pt x="151701" y="746709"/>
                  </a:lnTo>
                  <a:lnTo>
                    <a:pt x="130492" y="782243"/>
                  </a:lnTo>
                  <a:lnTo>
                    <a:pt x="115633" y="782777"/>
                  </a:lnTo>
                  <a:lnTo>
                    <a:pt x="61366" y="782777"/>
                  </a:lnTo>
                  <a:lnTo>
                    <a:pt x="25819" y="761580"/>
                  </a:lnTo>
                  <a:lnTo>
                    <a:pt x="25285" y="746709"/>
                  </a:lnTo>
                  <a:lnTo>
                    <a:pt x="25285" y="692429"/>
                  </a:lnTo>
                  <a:lnTo>
                    <a:pt x="46482" y="656907"/>
                  </a:lnTo>
                  <a:lnTo>
                    <a:pt x="61366" y="656361"/>
                  </a:lnTo>
                  <a:lnTo>
                    <a:pt x="115633" y="656361"/>
                  </a:lnTo>
                  <a:lnTo>
                    <a:pt x="151155" y="677570"/>
                  </a:lnTo>
                  <a:lnTo>
                    <a:pt x="151701" y="692429"/>
                  </a:lnTo>
                  <a:lnTo>
                    <a:pt x="151701" y="636524"/>
                  </a:lnTo>
                  <a:lnTo>
                    <a:pt x="146126" y="633704"/>
                  </a:lnTo>
                  <a:lnTo>
                    <a:pt x="115633" y="631075"/>
                  </a:lnTo>
                  <a:lnTo>
                    <a:pt x="61366" y="631075"/>
                  </a:lnTo>
                  <a:lnTo>
                    <a:pt x="30861" y="633704"/>
                  </a:lnTo>
                  <a:lnTo>
                    <a:pt x="12090" y="643178"/>
                  </a:lnTo>
                  <a:lnTo>
                    <a:pt x="2616" y="661936"/>
                  </a:lnTo>
                  <a:lnTo>
                    <a:pt x="0" y="692429"/>
                  </a:lnTo>
                  <a:lnTo>
                    <a:pt x="0" y="746709"/>
                  </a:lnTo>
                  <a:lnTo>
                    <a:pt x="12090" y="795972"/>
                  </a:lnTo>
                  <a:lnTo>
                    <a:pt x="61366" y="808062"/>
                  </a:lnTo>
                  <a:lnTo>
                    <a:pt x="115633" y="808062"/>
                  </a:lnTo>
                  <a:lnTo>
                    <a:pt x="164884" y="795972"/>
                  </a:lnTo>
                  <a:lnTo>
                    <a:pt x="176987" y="746709"/>
                  </a:lnTo>
                  <a:lnTo>
                    <a:pt x="176987" y="692429"/>
                  </a:lnTo>
                  <a:close/>
                </a:path>
                <a:path w="808354" h="808355">
                  <a:moveTo>
                    <a:pt x="757491" y="76860"/>
                  </a:moveTo>
                  <a:lnTo>
                    <a:pt x="756373" y="63804"/>
                  </a:lnTo>
                  <a:lnTo>
                    <a:pt x="752309" y="55753"/>
                  </a:lnTo>
                  <a:lnTo>
                    <a:pt x="744258" y="51701"/>
                  </a:lnTo>
                  <a:lnTo>
                    <a:pt x="731189" y="50571"/>
                  </a:lnTo>
                  <a:lnTo>
                    <a:pt x="707936" y="50571"/>
                  </a:lnTo>
                  <a:lnTo>
                    <a:pt x="694867" y="51701"/>
                  </a:lnTo>
                  <a:lnTo>
                    <a:pt x="686828" y="55753"/>
                  </a:lnTo>
                  <a:lnTo>
                    <a:pt x="682764" y="63804"/>
                  </a:lnTo>
                  <a:lnTo>
                    <a:pt x="681634" y="76860"/>
                  </a:lnTo>
                  <a:lnTo>
                    <a:pt x="681634" y="100126"/>
                  </a:lnTo>
                  <a:lnTo>
                    <a:pt x="682764" y="113195"/>
                  </a:lnTo>
                  <a:lnTo>
                    <a:pt x="686828" y="121246"/>
                  </a:lnTo>
                  <a:lnTo>
                    <a:pt x="694867" y="125310"/>
                  </a:lnTo>
                  <a:lnTo>
                    <a:pt x="707936" y="126428"/>
                  </a:lnTo>
                  <a:lnTo>
                    <a:pt x="731189" y="126428"/>
                  </a:lnTo>
                  <a:lnTo>
                    <a:pt x="744258" y="125310"/>
                  </a:lnTo>
                  <a:lnTo>
                    <a:pt x="752309" y="121246"/>
                  </a:lnTo>
                  <a:lnTo>
                    <a:pt x="756373" y="113195"/>
                  </a:lnTo>
                  <a:lnTo>
                    <a:pt x="757491" y="100126"/>
                  </a:lnTo>
                  <a:lnTo>
                    <a:pt x="757491" y="76860"/>
                  </a:lnTo>
                  <a:close/>
                </a:path>
                <a:path w="808354" h="808355">
                  <a:moveTo>
                    <a:pt x="808050" y="61353"/>
                  </a:moveTo>
                  <a:lnTo>
                    <a:pt x="795959" y="12103"/>
                  </a:lnTo>
                  <a:lnTo>
                    <a:pt x="782764" y="5448"/>
                  </a:lnTo>
                  <a:lnTo>
                    <a:pt x="782764" y="61353"/>
                  </a:lnTo>
                  <a:lnTo>
                    <a:pt x="782764" y="115633"/>
                  </a:lnTo>
                  <a:lnTo>
                    <a:pt x="761568" y="151168"/>
                  </a:lnTo>
                  <a:lnTo>
                    <a:pt x="746696" y="151701"/>
                  </a:lnTo>
                  <a:lnTo>
                    <a:pt x="692429" y="151701"/>
                  </a:lnTo>
                  <a:lnTo>
                    <a:pt x="656894" y="130505"/>
                  </a:lnTo>
                  <a:lnTo>
                    <a:pt x="656348" y="115633"/>
                  </a:lnTo>
                  <a:lnTo>
                    <a:pt x="656348" y="61353"/>
                  </a:lnTo>
                  <a:lnTo>
                    <a:pt x="677557" y="25831"/>
                  </a:lnTo>
                  <a:lnTo>
                    <a:pt x="692429" y="25285"/>
                  </a:lnTo>
                  <a:lnTo>
                    <a:pt x="746696" y="25285"/>
                  </a:lnTo>
                  <a:lnTo>
                    <a:pt x="782231" y="46494"/>
                  </a:lnTo>
                  <a:lnTo>
                    <a:pt x="782764" y="61353"/>
                  </a:lnTo>
                  <a:lnTo>
                    <a:pt x="782764" y="5448"/>
                  </a:lnTo>
                  <a:lnTo>
                    <a:pt x="777189" y="2628"/>
                  </a:lnTo>
                  <a:lnTo>
                    <a:pt x="746696" y="0"/>
                  </a:lnTo>
                  <a:lnTo>
                    <a:pt x="692429" y="0"/>
                  </a:lnTo>
                  <a:lnTo>
                    <a:pt x="661936" y="2628"/>
                  </a:lnTo>
                  <a:lnTo>
                    <a:pt x="643166" y="12103"/>
                  </a:lnTo>
                  <a:lnTo>
                    <a:pt x="633691" y="30861"/>
                  </a:lnTo>
                  <a:lnTo>
                    <a:pt x="631063" y="61353"/>
                  </a:lnTo>
                  <a:lnTo>
                    <a:pt x="631063" y="115633"/>
                  </a:lnTo>
                  <a:lnTo>
                    <a:pt x="643166" y="164896"/>
                  </a:lnTo>
                  <a:lnTo>
                    <a:pt x="692429" y="176987"/>
                  </a:lnTo>
                  <a:lnTo>
                    <a:pt x="746696" y="176987"/>
                  </a:lnTo>
                  <a:lnTo>
                    <a:pt x="795959" y="164896"/>
                  </a:lnTo>
                  <a:lnTo>
                    <a:pt x="808050" y="115633"/>
                  </a:lnTo>
                  <a:lnTo>
                    <a:pt x="808050" y="613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58"/>
            </a:p>
          </p:txBody>
        </p:sp>
      </p:grpSp>
      <p:sp>
        <p:nvSpPr>
          <p:cNvPr id="84" name="object 38">
            <a:extLst>
              <a:ext uri="{FF2B5EF4-FFF2-40B4-BE49-F238E27FC236}">
                <a16:creationId xmlns:a16="http://schemas.microsoft.com/office/drawing/2014/main" id="{93AFB53F-8A37-48B6-9667-C56A22B0CDBD}"/>
              </a:ext>
            </a:extLst>
          </p:cNvPr>
          <p:cNvSpPr txBox="1"/>
          <p:nvPr/>
        </p:nvSpPr>
        <p:spPr>
          <a:xfrm>
            <a:off x="1940447" y="605111"/>
            <a:ext cx="6085723" cy="243933"/>
          </a:xfrm>
          <a:prstGeom prst="rect">
            <a:avLst/>
          </a:prstGeom>
        </p:spPr>
        <p:txBody>
          <a:bodyPr vert="horz" wrap="square" lIns="0" tIns="43962" rIns="0" bIns="0" rtlCol="0">
            <a:spAutoFit/>
          </a:bodyPr>
          <a:lstStyle/>
          <a:p>
            <a:pPr marL="10991" marR="4396">
              <a:lnSpc>
                <a:spcPts val="1082"/>
              </a:lnSpc>
              <a:spcBef>
                <a:spcPts val="346"/>
              </a:spcBef>
            </a:pPr>
            <a:r>
              <a:rPr lang="ru-RU" sz="2769" b="1" spc="-48" dirty="0">
                <a:solidFill>
                  <a:srgbClr val="231F20"/>
                </a:solidFill>
                <a:latin typeface="+mj-lt"/>
                <a:cs typeface="Arial"/>
              </a:rPr>
              <a:t>ГРАНТЫ, ПОДДЕРЖКА</a:t>
            </a:r>
            <a:endParaRPr sz="2769" b="1" dirty="0">
              <a:latin typeface="+mj-lt"/>
              <a:cs typeface="Arial"/>
            </a:endParaRPr>
          </a:p>
        </p:txBody>
      </p:sp>
      <p:pic>
        <p:nvPicPr>
          <p:cNvPr id="85" name="object 17">
            <a:extLst>
              <a:ext uri="{FF2B5EF4-FFF2-40B4-BE49-F238E27FC236}">
                <a16:creationId xmlns:a16="http://schemas.microsoft.com/office/drawing/2014/main" id="{01E0FC06-3F06-4F2F-865D-3EAF8D81E6BE}"/>
              </a:ext>
            </a:extLst>
          </p:cNvPr>
          <p:cNvPicPr/>
          <p:nvPr/>
        </p:nvPicPr>
        <p:blipFill rotWithShape="1">
          <a:blip r:embed="rId10" cstate="print"/>
          <a:srcRect l="3543" t="3737" r="7895" b="8424"/>
          <a:stretch/>
        </p:blipFill>
        <p:spPr>
          <a:xfrm>
            <a:off x="2057034" y="1677654"/>
            <a:ext cx="3297116" cy="1265022"/>
          </a:xfrm>
          <a:prstGeom prst="rect">
            <a:avLst/>
          </a:prstGeom>
        </p:spPr>
      </p:pic>
      <p:sp>
        <p:nvSpPr>
          <p:cNvPr id="86" name="object 15">
            <a:extLst>
              <a:ext uri="{FF2B5EF4-FFF2-40B4-BE49-F238E27FC236}">
                <a16:creationId xmlns:a16="http://schemas.microsoft.com/office/drawing/2014/main" id="{D28007AF-E8D5-44EC-BE17-9F9A15FF683D}"/>
              </a:ext>
            </a:extLst>
          </p:cNvPr>
          <p:cNvSpPr/>
          <p:nvPr/>
        </p:nvSpPr>
        <p:spPr>
          <a:xfrm>
            <a:off x="2073519" y="1333014"/>
            <a:ext cx="3033346" cy="246000"/>
          </a:xfrm>
          <a:custGeom>
            <a:avLst/>
            <a:gdLst/>
            <a:ahLst/>
            <a:cxnLst/>
            <a:rect l="l" t="t" r="r" b="b"/>
            <a:pathLst>
              <a:path w="9176385" h="759460">
                <a:moveTo>
                  <a:pt x="190395" y="119571"/>
                </a:moveTo>
                <a:lnTo>
                  <a:pt x="0" y="119571"/>
                </a:lnTo>
                <a:lnTo>
                  <a:pt x="0" y="652676"/>
                </a:lnTo>
                <a:lnTo>
                  <a:pt x="118044" y="652676"/>
                </a:lnTo>
                <a:lnTo>
                  <a:pt x="118044" y="469896"/>
                </a:lnTo>
                <a:lnTo>
                  <a:pt x="190395" y="469896"/>
                </a:lnTo>
                <a:lnTo>
                  <a:pt x="236137" y="466850"/>
                </a:lnTo>
                <a:lnTo>
                  <a:pt x="275882" y="457711"/>
                </a:lnTo>
                <a:lnTo>
                  <a:pt x="337379" y="421155"/>
                </a:lnTo>
                <a:lnTo>
                  <a:pt x="374507" y="363656"/>
                </a:lnTo>
                <a:lnTo>
                  <a:pt x="374608" y="363275"/>
                </a:lnTo>
                <a:lnTo>
                  <a:pt x="118044" y="363275"/>
                </a:lnTo>
                <a:lnTo>
                  <a:pt x="118044" y="226951"/>
                </a:lnTo>
                <a:lnTo>
                  <a:pt x="375965" y="226951"/>
                </a:lnTo>
                <a:lnTo>
                  <a:pt x="374316" y="221241"/>
                </a:lnTo>
                <a:lnTo>
                  <a:pt x="336618" y="166788"/>
                </a:lnTo>
                <a:lnTo>
                  <a:pt x="275311" y="131375"/>
                </a:lnTo>
                <a:lnTo>
                  <a:pt x="235804" y="122522"/>
                </a:lnTo>
                <a:lnTo>
                  <a:pt x="190395" y="119571"/>
                </a:lnTo>
                <a:close/>
              </a:path>
              <a:path w="9176385" h="759460">
                <a:moveTo>
                  <a:pt x="375965" y="226951"/>
                </a:moveTo>
                <a:lnTo>
                  <a:pt x="180494" y="226951"/>
                </a:lnTo>
                <a:lnTo>
                  <a:pt x="215812" y="231045"/>
                </a:lnTo>
                <a:lnTo>
                  <a:pt x="241040" y="243326"/>
                </a:lnTo>
                <a:lnTo>
                  <a:pt x="256176" y="263793"/>
                </a:lnTo>
                <a:lnTo>
                  <a:pt x="261221" y="292448"/>
                </a:lnTo>
                <a:lnTo>
                  <a:pt x="259841" y="308584"/>
                </a:lnTo>
                <a:lnTo>
                  <a:pt x="239136" y="344997"/>
                </a:lnTo>
                <a:lnTo>
                  <a:pt x="198153" y="362133"/>
                </a:lnTo>
                <a:lnTo>
                  <a:pt x="180494" y="363275"/>
                </a:lnTo>
                <a:lnTo>
                  <a:pt x="374608" y="363275"/>
                </a:lnTo>
                <a:lnTo>
                  <a:pt x="383789" y="328909"/>
                </a:lnTo>
                <a:lnTo>
                  <a:pt x="386882" y="290163"/>
                </a:lnTo>
                <a:lnTo>
                  <a:pt x="383741" y="253894"/>
                </a:lnTo>
                <a:lnTo>
                  <a:pt x="375965" y="226951"/>
                </a:lnTo>
                <a:close/>
              </a:path>
              <a:path w="9176385" h="759460">
                <a:moveTo>
                  <a:pt x="695311" y="108145"/>
                </a:moveTo>
                <a:lnTo>
                  <a:pt x="637621" y="113000"/>
                </a:lnTo>
                <a:lnTo>
                  <a:pt x="584882" y="127566"/>
                </a:lnTo>
                <a:lnTo>
                  <a:pt x="537093" y="151842"/>
                </a:lnTo>
                <a:lnTo>
                  <a:pt x="494254" y="185828"/>
                </a:lnTo>
                <a:lnTo>
                  <a:pt x="459268" y="227191"/>
                </a:lnTo>
                <a:lnTo>
                  <a:pt x="434279" y="274361"/>
                </a:lnTo>
                <a:lnTo>
                  <a:pt x="419285" y="327338"/>
                </a:lnTo>
                <a:lnTo>
                  <a:pt x="414287" y="386123"/>
                </a:lnTo>
                <a:lnTo>
                  <a:pt x="417486" y="433645"/>
                </a:lnTo>
                <a:lnTo>
                  <a:pt x="427082" y="477512"/>
                </a:lnTo>
                <a:lnTo>
                  <a:pt x="443075" y="517724"/>
                </a:lnTo>
                <a:lnTo>
                  <a:pt x="465466" y="554279"/>
                </a:lnTo>
                <a:lnTo>
                  <a:pt x="494254" y="587180"/>
                </a:lnTo>
                <a:lnTo>
                  <a:pt x="537093" y="620832"/>
                </a:lnTo>
                <a:lnTo>
                  <a:pt x="584882" y="644869"/>
                </a:lnTo>
                <a:lnTo>
                  <a:pt x="637621" y="659292"/>
                </a:lnTo>
                <a:lnTo>
                  <a:pt x="695311" y="664099"/>
                </a:lnTo>
                <a:lnTo>
                  <a:pt x="752953" y="659292"/>
                </a:lnTo>
                <a:lnTo>
                  <a:pt x="805550" y="644869"/>
                </a:lnTo>
                <a:lnTo>
                  <a:pt x="853102" y="620832"/>
                </a:lnTo>
                <a:lnTo>
                  <a:pt x="895607" y="587180"/>
                </a:lnTo>
                <a:lnTo>
                  <a:pt x="924667" y="554279"/>
                </a:lnTo>
                <a:lnTo>
                  <a:pt x="932107" y="542247"/>
                </a:lnTo>
                <a:lnTo>
                  <a:pt x="695311" y="542247"/>
                </a:lnTo>
                <a:lnTo>
                  <a:pt x="663990" y="539581"/>
                </a:lnTo>
                <a:lnTo>
                  <a:pt x="609917" y="518257"/>
                </a:lnTo>
                <a:lnTo>
                  <a:pt x="568507" y="476512"/>
                </a:lnTo>
                <a:lnTo>
                  <a:pt x="547182" y="419775"/>
                </a:lnTo>
                <a:lnTo>
                  <a:pt x="544517" y="386123"/>
                </a:lnTo>
                <a:lnTo>
                  <a:pt x="547182" y="352470"/>
                </a:lnTo>
                <a:lnTo>
                  <a:pt x="568507" y="295732"/>
                </a:lnTo>
                <a:lnTo>
                  <a:pt x="609917" y="253988"/>
                </a:lnTo>
                <a:lnTo>
                  <a:pt x="663990" y="232663"/>
                </a:lnTo>
                <a:lnTo>
                  <a:pt x="695311" y="229998"/>
                </a:lnTo>
                <a:lnTo>
                  <a:pt x="932425" y="229998"/>
                </a:lnTo>
                <a:lnTo>
                  <a:pt x="930924" y="227191"/>
                </a:lnTo>
                <a:lnTo>
                  <a:pt x="895607" y="185828"/>
                </a:lnTo>
                <a:lnTo>
                  <a:pt x="853102" y="151842"/>
                </a:lnTo>
                <a:lnTo>
                  <a:pt x="805550" y="127566"/>
                </a:lnTo>
                <a:lnTo>
                  <a:pt x="752953" y="113000"/>
                </a:lnTo>
                <a:lnTo>
                  <a:pt x="695311" y="108145"/>
                </a:lnTo>
                <a:close/>
              </a:path>
              <a:path w="9176385" h="759460">
                <a:moveTo>
                  <a:pt x="932425" y="229998"/>
                </a:moveTo>
                <a:lnTo>
                  <a:pt x="695311" y="229998"/>
                </a:lnTo>
                <a:lnTo>
                  <a:pt x="726630" y="232663"/>
                </a:lnTo>
                <a:lnTo>
                  <a:pt x="755094" y="240660"/>
                </a:lnTo>
                <a:lnTo>
                  <a:pt x="803456" y="272647"/>
                </a:lnTo>
                <a:lnTo>
                  <a:pt x="835442" y="322340"/>
                </a:lnTo>
                <a:lnTo>
                  <a:pt x="846105" y="386123"/>
                </a:lnTo>
                <a:lnTo>
                  <a:pt x="843439" y="419775"/>
                </a:lnTo>
                <a:lnTo>
                  <a:pt x="822114" y="476512"/>
                </a:lnTo>
                <a:lnTo>
                  <a:pt x="780702" y="518257"/>
                </a:lnTo>
                <a:lnTo>
                  <a:pt x="726630" y="539581"/>
                </a:lnTo>
                <a:lnTo>
                  <a:pt x="695311" y="542247"/>
                </a:lnTo>
                <a:lnTo>
                  <a:pt x="932107" y="542247"/>
                </a:lnTo>
                <a:lnTo>
                  <a:pt x="947270" y="517724"/>
                </a:lnTo>
                <a:lnTo>
                  <a:pt x="963415" y="477512"/>
                </a:lnTo>
                <a:lnTo>
                  <a:pt x="973103" y="433645"/>
                </a:lnTo>
                <a:lnTo>
                  <a:pt x="976332" y="386123"/>
                </a:lnTo>
                <a:lnTo>
                  <a:pt x="971286" y="327338"/>
                </a:lnTo>
                <a:lnTo>
                  <a:pt x="956150" y="274361"/>
                </a:lnTo>
                <a:lnTo>
                  <a:pt x="932425" y="229998"/>
                </a:lnTo>
                <a:close/>
              </a:path>
              <a:path w="9176385" h="759460">
                <a:moveTo>
                  <a:pt x="1300975" y="108145"/>
                </a:moveTo>
                <a:lnTo>
                  <a:pt x="1251625" y="111191"/>
                </a:lnTo>
                <a:lnTo>
                  <a:pt x="1205930" y="120331"/>
                </a:lnTo>
                <a:lnTo>
                  <a:pt x="1163891" y="135563"/>
                </a:lnTo>
                <a:lnTo>
                  <a:pt x="1125507" y="156887"/>
                </a:lnTo>
                <a:lnTo>
                  <a:pt x="1090778" y="184302"/>
                </a:lnTo>
                <a:lnTo>
                  <a:pt x="1061167" y="216746"/>
                </a:lnTo>
                <a:lnTo>
                  <a:pt x="1038137" y="253150"/>
                </a:lnTo>
                <a:lnTo>
                  <a:pt x="1021687" y="293514"/>
                </a:lnTo>
                <a:lnTo>
                  <a:pt x="1011817" y="337838"/>
                </a:lnTo>
                <a:lnTo>
                  <a:pt x="1008527" y="386123"/>
                </a:lnTo>
                <a:lnTo>
                  <a:pt x="1011817" y="434407"/>
                </a:lnTo>
                <a:lnTo>
                  <a:pt x="1021687" y="478731"/>
                </a:lnTo>
                <a:lnTo>
                  <a:pt x="1038149" y="519114"/>
                </a:lnTo>
                <a:lnTo>
                  <a:pt x="1061167" y="555498"/>
                </a:lnTo>
                <a:lnTo>
                  <a:pt x="1090778" y="587941"/>
                </a:lnTo>
                <a:lnTo>
                  <a:pt x="1125507" y="615358"/>
                </a:lnTo>
                <a:lnTo>
                  <a:pt x="1163891" y="636682"/>
                </a:lnTo>
                <a:lnTo>
                  <a:pt x="1205930" y="651914"/>
                </a:lnTo>
                <a:lnTo>
                  <a:pt x="1251625" y="661053"/>
                </a:lnTo>
                <a:lnTo>
                  <a:pt x="1300975" y="664099"/>
                </a:lnTo>
                <a:lnTo>
                  <a:pt x="1352905" y="660387"/>
                </a:lnTo>
                <a:lnTo>
                  <a:pt x="1402075" y="649248"/>
                </a:lnTo>
                <a:lnTo>
                  <a:pt x="1448484" y="630685"/>
                </a:lnTo>
                <a:lnTo>
                  <a:pt x="1492132" y="604696"/>
                </a:lnTo>
                <a:lnTo>
                  <a:pt x="1453561" y="542247"/>
                </a:lnTo>
                <a:lnTo>
                  <a:pt x="1300975" y="542247"/>
                </a:lnTo>
                <a:lnTo>
                  <a:pt x="1267748" y="539676"/>
                </a:lnTo>
                <a:lnTo>
                  <a:pt x="1267319" y="539676"/>
                </a:lnTo>
                <a:lnTo>
                  <a:pt x="1236432" y="531775"/>
                </a:lnTo>
                <a:lnTo>
                  <a:pt x="1184455" y="500359"/>
                </a:lnTo>
                <a:lnTo>
                  <a:pt x="1150182" y="450476"/>
                </a:lnTo>
                <a:lnTo>
                  <a:pt x="1138760" y="386123"/>
                </a:lnTo>
                <a:lnTo>
                  <a:pt x="1141615" y="352185"/>
                </a:lnTo>
                <a:lnTo>
                  <a:pt x="1164462" y="295447"/>
                </a:lnTo>
                <a:lnTo>
                  <a:pt x="1208873" y="253988"/>
                </a:lnTo>
                <a:lnTo>
                  <a:pt x="1267133" y="232663"/>
                </a:lnTo>
                <a:lnTo>
                  <a:pt x="1300975" y="229998"/>
                </a:lnTo>
                <a:lnTo>
                  <a:pt x="1453562" y="229998"/>
                </a:lnTo>
                <a:lnTo>
                  <a:pt x="1492132" y="167548"/>
                </a:lnTo>
                <a:lnTo>
                  <a:pt x="1448484" y="141559"/>
                </a:lnTo>
                <a:lnTo>
                  <a:pt x="1402075" y="122996"/>
                </a:lnTo>
                <a:lnTo>
                  <a:pt x="1352905" y="111857"/>
                </a:lnTo>
                <a:lnTo>
                  <a:pt x="1300975" y="108145"/>
                </a:lnTo>
                <a:close/>
              </a:path>
              <a:path w="9176385" h="759460">
                <a:moveTo>
                  <a:pt x="1428161" y="501121"/>
                </a:moveTo>
                <a:lnTo>
                  <a:pt x="1397078" y="519114"/>
                </a:lnTo>
                <a:lnTo>
                  <a:pt x="1365519" y="531965"/>
                </a:lnTo>
                <a:lnTo>
                  <a:pt x="1333485" y="539676"/>
                </a:lnTo>
                <a:lnTo>
                  <a:pt x="1300975" y="542247"/>
                </a:lnTo>
                <a:lnTo>
                  <a:pt x="1453561" y="542247"/>
                </a:lnTo>
                <a:lnTo>
                  <a:pt x="1428161" y="501121"/>
                </a:lnTo>
                <a:close/>
              </a:path>
              <a:path w="9176385" h="759460">
                <a:moveTo>
                  <a:pt x="1453562" y="229998"/>
                </a:moveTo>
                <a:lnTo>
                  <a:pt x="1300975" y="229998"/>
                </a:lnTo>
                <a:lnTo>
                  <a:pt x="1334689" y="232663"/>
                </a:lnTo>
                <a:lnTo>
                  <a:pt x="1333881" y="232663"/>
                </a:lnTo>
                <a:lnTo>
                  <a:pt x="1365519" y="240279"/>
                </a:lnTo>
                <a:lnTo>
                  <a:pt x="1397110" y="253150"/>
                </a:lnTo>
                <a:lnTo>
                  <a:pt x="1428161" y="271124"/>
                </a:lnTo>
                <a:lnTo>
                  <a:pt x="1453562" y="229998"/>
                </a:lnTo>
                <a:close/>
              </a:path>
              <a:path w="9176385" h="759460">
                <a:moveTo>
                  <a:pt x="1725932" y="119571"/>
                </a:moveTo>
                <a:lnTo>
                  <a:pt x="1636827" y="119571"/>
                </a:lnTo>
                <a:lnTo>
                  <a:pt x="1500501" y="652676"/>
                </a:lnTo>
                <a:lnTo>
                  <a:pt x="1623880" y="652676"/>
                </a:lnTo>
                <a:lnTo>
                  <a:pt x="1696230" y="345759"/>
                </a:lnTo>
                <a:lnTo>
                  <a:pt x="1817782" y="345759"/>
                </a:lnTo>
                <a:lnTo>
                  <a:pt x="1725932" y="119571"/>
                </a:lnTo>
                <a:close/>
              </a:path>
              <a:path w="9176385" h="759460">
                <a:moveTo>
                  <a:pt x="2097978" y="345759"/>
                </a:moveTo>
                <a:lnTo>
                  <a:pt x="1981058" y="345759"/>
                </a:lnTo>
                <a:lnTo>
                  <a:pt x="2053409" y="652676"/>
                </a:lnTo>
                <a:lnTo>
                  <a:pt x="2176022" y="652676"/>
                </a:lnTo>
                <a:lnTo>
                  <a:pt x="2097978" y="345759"/>
                </a:lnTo>
                <a:close/>
              </a:path>
              <a:path w="9176385" h="759460">
                <a:moveTo>
                  <a:pt x="1817782" y="345759"/>
                </a:moveTo>
                <a:lnTo>
                  <a:pt x="1697751" y="345759"/>
                </a:lnTo>
                <a:lnTo>
                  <a:pt x="1795995" y="576518"/>
                </a:lnTo>
                <a:lnTo>
                  <a:pt x="1880533" y="576518"/>
                </a:lnTo>
                <a:lnTo>
                  <a:pt x="1958299" y="395261"/>
                </a:lnTo>
                <a:lnTo>
                  <a:pt x="1837884" y="395261"/>
                </a:lnTo>
                <a:lnTo>
                  <a:pt x="1817782" y="345759"/>
                </a:lnTo>
                <a:close/>
              </a:path>
              <a:path w="9176385" h="759460">
                <a:moveTo>
                  <a:pt x="2040462" y="119571"/>
                </a:moveTo>
                <a:lnTo>
                  <a:pt x="1951357" y="119571"/>
                </a:lnTo>
                <a:lnTo>
                  <a:pt x="1839405" y="395261"/>
                </a:lnTo>
                <a:lnTo>
                  <a:pt x="1958299" y="395261"/>
                </a:lnTo>
                <a:lnTo>
                  <a:pt x="1979538" y="345759"/>
                </a:lnTo>
                <a:lnTo>
                  <a:pt x="2097978" y="345759"/>
                </a:lnTo>
                <a:lnTo>
                  <a:pt x="2040462" y="119571"/>
                </a:lnTo>
                <a:close/>
              </a:path>
              <a:path w="9176385" h="759460">
                <a:moveTo>
                  <a:pt x="2465391" y="108145"/>
                </a:moveTo>
                <a:lnTo>
                  <a:pt x="2407701" y="113000"/>
                </a:lnTo>
                <a:lnTo>
                  <a:pt x="2354961" y="127566"/>
                </a:lnTo>
                <a:lnTo>
                  <a:pt x="2307172" y="151842"/>
                </a:lnTo>
                <a:lnTo>
                  <a:pt x="2264334" y="185828"/>
                </a:lnTo>
                <a:lnTo>
                  <a:pt x="2229347" y="227191"/>
                </a:lnTo>
                <a:lnTo>
                  <a:pt x="2204356" y="274361"/>
                </a:lnTo>
                <a:lnTo>
                  <a:pt x="2189362" y="327338"/>
                </a:lnTo>
                <a:lnTo>
                  <a:pt x="2184365" y="386123"/>
                </a:lnTo>
                <a:lnTo>
                  <a:pt x="2187563" y="433645"/>
                </a:lnTo>
                <a:lnTo>
                  <a:pt x="2197159" y="477512"/>
                </a:lnTo>
                <a:lnTo>
                  <a:pt x="2213153" y="517724"/>
                </a:lnTo>
                <a:lnTo>
                  <a:pt x="2235545" y="554279"/>
                </a:lnTo>
                <a:lnTo>
                  <a:pt x="2264334" y="587180"/>
                </a:lnTo>
                <a:lnTo>
                  <a:pt x="2307172" y="620832"/>
                </a:lnTo>
                <a:lnTo>
                  <a:pt x="2354961" y="644869"/>
                </a:lnTo>
                <a:lnTo>
                  <a:pt x="2407701" y="659292"/>
                </a:lnTo>
                <a:lnTo>
                  <a:pt x="2465391" y="664099"/>
                </a:lnTo>
                <a:lnTo>
                  <a:pt x="2523033" y="659292"/>
                </a:lnTo>
                <a:lnTo>
                  <a:pt x="2575628" y="644869"/>
                </a:lnTo>
                <a:lnTo>
                  <a:pt x="2623178" y="620832"/>
                </a:lnTo>
                <a:lnTo>
                  <a:pt x="2665683" y="587180"/>
                </a:lnTo>
                <a:lnTo>
                  <a:pt x="2694745" y="554279"/>
                </a:lnTo>
                <a:lnTo>
                  <a:pt x="2702186" y="542247"/>
                </a:lnTo>
                <a:lnTo>
                  <a:pt x="2465391" y="542247"/>
                </a:lnTo>
                <a:lnTo>
                  <a:pt x="2434071" y="539581"/>
                </a:lnTo>
                <a:lnTo>
                  <a:pt x="2379998" y="518257"/>
                </a:lnTo>
                <a:lnTo>
                  <a:pt x="2338586" y="476512"/>
                </a:lnTo>
                <a:lnTo>
                  <a:pt x="2317262" y="419775"/>
                </a:lnTo>
                <a:lnTo>
                  <a:pt x="2314597" y="386123"/>
                </a:lnTo>
                <a:lnTo>
                  <a:pt x="2317262" y="352470"/>
                </a:lnTo>
                <a:lnTo>
                  <a:pt x="2338586" y="295732"/>
                </a:lnTo>
                <a:lnTo>
                  <a:pt x="2379998" y="253988"/>
                </a:lnTo>
                <a:lnTo>
                  <a:pt x="2434071" y="232663"/>
                </a:lnTo>
                <a:lnTo>
                  <a:pt x="2465391" y="229998"/>
                </a:lnTo>
                <a:lnTo>
                  <a:pt x="2702503" y="229998"/>
                </a:lnTo>
                <a:lnTo>
                  <a:pt x="2701002" y="227191"/>
                </a:lnTo>
                <a:lnTo>
                  <a:pt x="2665683" y="185828"/>
                </a:lnTo>
                <a:lnTo>
                  <a:pt x="2623178" y="151842"/>
                </a:lnTo>
                <a:lnTo>
                  <a:pt x="2575628" y="127566"/>
                </a:lnTo>
                <a:lnTo>
                  <a:pt x="2523033" y="113000"/>
                </a:lnTo>
                <a:lnTo>
                  <a:pt x="2465391" y="108145"/>
                </a:lnTo>
                <a:close/>
              </a:path>
              <a:path w="9176385" h="759460">
                <a:moveTo>
                  <a:pt x="2702503" y="229998"/>
                </a:moveTo>
                <a:lnTo>
                  <a:pt x="2465391" y="229998"/>
                </a:lnTo>
                <a:lnTo>
                  <a:pt x="2496709" y="232663"/>
                </a:lnTo>
                <a:lnTo>
                  <a:pt x="2525172" y="240660"/>
                </a:lnTo>
                <a:lnTo>
                  <a:pt x="2573531" y="272647"/>
                </a:lnTo>
                <a:lnTo>
                  <a:pt x="2605519" y="322340"/>
                </a:lnTo>
                <a:lnTo>
                  <a:pt x="2616180" y="386123"/>
                </a:lnTo>
                <a:lnTo>
                  <a:pt x="2613515" y="419775"/>
                </a:lnTo>
                <a:lnTo>
                  <a:pt x="2592192" y="476512"/>
                </a:lnTo>
                <a:lnTo>
                  <a:pt x="2550780" y="518257"/>
                </a:lnTo>
                <a:lnTo>
                  <a:pt x="2496709" y="539581"/>
                </a:lnTo>
                <a:lnTo>
                  <a:pt x="2465391" y="542247"/>
                </a:lnTo>
                <a:lnTo>
                  <a:pt x="2702186" y="542247"/>
                </a:lnTo>
                <a:lnTo>
                  <a:pt x="2717350" y="517724"/>
                </a:lnTo>
                <a:lnTo>
                  <a:pt x="2733496" y="477512"/>
                </a:lnTo>
                <a:lnTo>
                  <a:pt x="2743184" y="433645"/>
                </a:lnTo>
                <a:lnTo>
                  <a:pt x="2746413" y="386123"/>
                </a:lnTo>
                <a:lnTo>
                  <a:pt x="2741367" y="327338"/>
                </a:lnTo>
                <a:lnTo>
                  <a:pt x="2726230" y="274361"/>
                </a:lnTo>
                <a:lnTo>
                  <a:pt x="2702503" y="229998"/>
                </a:lnTo>
                <a:close/>
              </a:path>
              <a:path w="9176385" h="759460">
                <a:moveTo>
                  <a:pt x="3239896" y="119571"/>
                </a:moveTo>
                <a:lnTo>
                  <a:pt x="2812654" y="119571"/>
                </a:lnTo>
                <a:lnTo>
                  <a:pt x="2812654" y="507214"/>
                </a:lnTo>
                <a:lnTo>
                  <a:pt x="2810702" y="523540"/>
                </a:lnTo>
                <a:lnTo>
                  <a:pt x="2804846" y="535202"/>
                </a:lnTo>
                <a:lnTo>
                  <a:pt x="2795087" y="542199"/>
                </a:lnTo>
                <a:lnTo>
                  <a:pt x="2781426" y="544531"/>
                </a:lnTo>
                <a:lnTo>
                  <a:pt x="2747918" y="544531"/>
                </a:lnTo>
                <a:lnTo>
                  <a:pt x="2747918" y="654960"/>
                </a:lnTo>
                <a:lnTo>
                  <a:pt x="2793613" y="654960"/>
                </a:lnTo>
                <a:lnTo>
                  <a:pt x="2826361" y="652914"/>
                </a:lnTo>
                <a:lnTo>
                  <a:pt x="2878148" y="636539"/>
                </a:lnTo>
                <a:lnTo>
                  <a:pt x="2911848" y="603125"/>
                </a:lnTo>
                <a:lnTo>
                  <a:pt x="2928605" y="550957"/>
                </a:lnTo>
                <a:lnTo>
                  <a:pt x="2930699" y="517876"/>
                </a:lnTo>
                <a:lnTo>
                  <a:pt x="2930699" y="229998"/>
                </a:lnTo>
                <a:lnTo>
                  <a:pt x="3239896" y="229998"/>
                </a:lnTo>
                <a:lnTo>
                  <a:pt x="3239896" y="119571"/>
                </a:lnTo>
                <a:close/>
              </a:path>
              <a:path w="9176385" h="759460">
                <a:moveTo>
                  <a:pt x="3239896" y="229998"/>
                </a:moveTo>
                <a:lnTo>
                  <a:pt x="3121856" y="229998"/>
                </a:lnTo>
                <a:lnTo>
                  <a:pt x="3121856" y="652676"/>
                </a:lnTo>
                <a:lnTo>
                  <a:pt x="3239896" y="652676"/>
                </a:lnTo>
                <a:lnTo>
                  <a:pt x="3239896" y="229998"/>
                </a:lnTo>
                <a:close/>
              </a:path>
              <a:path w="9176385" h="759460">
                <a:moveTo>
                  <a:pt x="4386862" y="553670"/>
                </a:moveTo>
                <a:lnTo>
                  <a:pt x="3853755" y="553670"/>
                </a:lnTo>
                <a:lnTo>
                  <a:pt x="3853755" y="759297"/>
                </a:lnTo>
                <a:lnTo>
                  <a:pt x="3964186" y="759297"/>
                </a:lnTo>
                <a:lnTo>
                  <a:pt x="3964186" y="664099"/>
                </a:lnTo>
                <a:lnTo>
                  <a:pt x="4386862" y="664099"/>
                </a:lnTo>
                <a:lnTo>
                  <a:pt x="4386862" y="553670"/>
                </a:lnTo>
                <a:close/>
              </a:path>
              <a:path w="9176385" h="759460">
                <a:moveTo>
                  <a:pt x="4386862" y="664099"/>
                </a:moveTo>
                <a:lnTo>
                  <a:pt x="4276430" y="664099"/>
                </a:lnTo>
                <a:lnTo>
                  <a:pt x="4276430" y="759297"/>
                </a:lnTo>
                <a:lnTo>
                  <a:pt x="4386862" y="759297"/>
                </a:lnTo>
                <a:lnTo>
                  <a:pt x="4386862" y="664099"/>
                </a:lnTo>
                <a:close/>
              </a:path>
              <a:path w="9176385" h="759460">
                <a:moveTo>
                  <a:pt x="3583219" y="108145"/>
                </a:moveTo>
                <a:lnTo>
                  <a:pt x="3525526" y="113000"/>
                </a:lnTo>
                <a:lnTo>
                  <a:pt x="3472786" y="127566"/>
                </a:lnTo>
                <a:lnTo>
                  <a:pt x="3424996" y="151842"/>
                </a:lnTo>
                <a:lnTo>
                  <a:pt x="3382156" y="185828"/>
                </a:lnTo>
                <a:lnTo>
                  <a:pt x="3347172" y="227191"/>
                </a:lnTo>
                <a:lnTo>
                  <a:pt x="3322183" y="274361"/>
                </a:lnTo>
                <a:lnTo>
                  <a:pt x="3307190" y="327338"/>
                </a:lnTo>
                <a:lnTo>
                  <a:pt x="3302192" y="386123"/>
                </a:lnTo>
                <a:lnTo>
                  <a:pt x="3305391" y="433645"/>
                </a:lnTo>
                <a:lnTo>
                  <a:pt x="3314986" y="477512"/>
                </a:lnTo>
                <a:lnTo>
                  <a:pt x="3330979" y="517724"/>
                </a:lnTo>
                <a:lnTo>
                  <a:pt x="3353369" y="554279"/>
                </a:lnTo>
                <a:lnTo>
                  <a:pt x="3382156" y="587180"/>
                </a:lnTo>
                <a:lnTo>
                  <a:pt x="3424996" y="620832"/>
                </a:lnTo>
                <a:lnTo>
                  <a:pt x="3472786" y="644869"/>
                </a:lnTo>
                <a:lnTo>
                  <a:pt x="3525526" y="659292"/>
                </a:lnTo>
                <a:lnTo>
                  <a:pt x="3583219" y="664099"/>
                </a:lnTo>
                <a:lnTo>
                  <a:pt x="3640860" y="659292"/>
                </a:lnTo>
                <a:lnTo>
                  <a:pt x="3693456" y="644869"/>
                </a:lnTo>
                <a:lnTo>
                  <a:pt x="3741005" y="620832"/>
                </a:lnTo>
                <a:lnTo>
                  <a:pt x="3783510" y="587180"/>
                </a:lnTo>
                <a:lnTo>
                  <a:pt x="3812573" y="554279"/>
                </a:lnTo>
                <a:lnTo>
                  <a:pt x="3820013" y="542247"/>
                </a:lnTo>
                <a:lnTo>
                  <a:pt x="3583219" y="542247"/>
                </a:lnTo>
                <a:lnTo>
                  <a:pt x="3551898" y="539581"/>
                </a:lnTo>
                <a:lnTo>
                  <a:pt x="3497825" y="518257"/>
                </a:lnTo>
                <a:lnTo>
                  <a:pt x="3456413" y="476512"/>
                </a:lnTo>
                <a:lnTo>
                  <a:pt x="3435090" y="419775"/>
                </a:lnTo>
                <a:lnTo>
                  <a:pt x="3432425" y="386123"/>
                </a:lnTo>
                <a:lnTo>
                  <a:pt x="3435090" y="352470"/>
                </a:lnTo>
                <a:lnTo>
                  <a:pt x="3456413" y="295732"/>
                </a:lnTo>
                <a:lnTo>
                  <a:pt x="3497825" y="253988"/>
                </a:lnTo>
                <a:lnTo>
                  <a:pt x="3551898" y="232663"/>
                </a:lnTo>
                <a:lnTo>
                  <a:pt x="3583219" y="229998"/>
                </a:lnTo>
                <a:lnTo>
                  <a:pt x="3820331" y="229998"/>
                </a:lnTo>
                <a:lnTo>
                  <a:pt x="3818829" y="227191"/>
                </a:lnTo>
                <a:lnTo>
                  <a:pt x="3783510" y="185828"/>
                </a:lnTo>
                <a:lnTo>
                  <a:pt x="3741005" y="151842"/>
                </a:lnTo>
                <a:lnTo>
                  <a:pt x="3693456" y="127566"/>
                </a:lnTo>
                <a:lnTo>
                  <a:pt x="3640860" y="113000"/>
                </a:lnTo>
                <a:lnTo>
                  <a:pt x="3583219" y="108145"/>
                </a:lnTo>
                <a:close/>
              </a:path>
              <a:path w="9176385" h="759460">
                <a:moveTo>
                  <a:pt x="4322891" y="119571"/>
                </a:moveTo>
                <a:lnTo>
                  <a:pt x="3952000" y="119571"/>
                </a:lnTo>
                <a:lnTo>
                  <a:pt x="3951972" y="336620"/>
                </a:lnTo>
                <a:lnTo>
                  <a:pt x="3949762" y="396880"/>
                </a:lnTo>
                <a:lnTo>
                  <a:pt x="3943073" y="453332"/>
                </a:lnTo>
                <a:lnTo>
                  <a:pt x="3931916" y="505548"/>
                </a:lnTo>
                <a:lnTo>
                  <a:pt x="3916205" y="553670"/>
                </a:lnTo>
                <a:lnTo>
                  <a:pt x="4035011" y="553670"/>
                </a:lnTo>
                <a:lnTo>
                  <a:pt x="4050263" y="505786"/>
                </a:lnTo>
                <a:lnTo>
                  <a:pt x="4061247" y="453522"/>
                </a:lnTo>
                <a:lnTo>
                  <a:pt x="4067856" y="397023"/>
                </a:lnTo>
                <a:lnTo>
                  <a:pt x="4070045" y="336620"/>
                </a:lnTo>
                <a:lnTo>
                  <a:pt x="4070045" y="229998"/>
                </a:lnTo>
                <a:lnTo>
                  <a:pt x="4322891" y="229998"/>
                </a:lnTo>
                <a:lnTo>
                  <a:pt x="4322891" y="119571"/>
                </a:lnTo>
                <a:close/>
              </a:path>
              <a:path w="9176385" h="759460">
                <a:moveTo>
                  <a:pt x="4322891" y="229998"/>
                </a:moveTo>
                <a:lnTo>
                  <a:pt x="4204845" y="229998"/>
                </a:lnTo>
                <a:lnTo>
                  <a:pt x="4204845" y="553670"/>
                </a:lnTo>
                <a:lnTo>
                  <a:pt x="4322891" y="553670"/>
                </a:lnTo>
                <a:lnTo>
                  <a:pt x="4322891" y="229998"/>
                </a:lnTo>
                <a:close/>
              </a:path>
              <a:path w="9176385" h="759460">
                <a:moveTo>
                  <a:pt x="3820331" y="229998"/>
                </a:moveTo>
                <a:lnTo>
                  <a:pt x="3583219" y="229998"/>
                </a:lnTo>
                <a:lnTo>
                  <a:pt x="3614536" y="232663"/>
                </a:lnTo>
                <a:lnTo>
                  <a:pt x="3642999" y="240660"/>
                </a:lnTo>
                <a:lnTo>
                  <a:pt x="3691359" y="272647"/>
                </a:lnTo>
                <a:lnTo>
                  <a:pt x="3723347" y="322340"/>
                </a:lnTo>
                <a:lnTo>
                  <a:pt x="3734007" y="386123"/>
                </a:lnTo>
                <a:lnTo>
                  <a:pt x="3731342" y="419775"/>
                </a:lnTo>
                <a:lnTo>
                  <a:pt x="3710019" y="476512"/>
                </a:lnTo>
                <a:lnTo>
                  <a:pt x="3668607" y="518257"/>
                </a:lnTo>
                <a:lnTo>
                  <a:pt x="3614536" y="539581"/>
                </a:lnTo>
                <a:lnTo>
                  <a:pt x="3583219" y="542247"/>
                </a:lnTo>
                <a:lnTo>
                  <a:pt x="3820013" y="542247"/>
                </a:lnTo>
                <a:lnTo>
                  <a:pt x="3835177" y="517724"/>
                </a:lnTo>
                <a:lnTo>
                  <a:pt x="3851323" y="477512"/>
                </a:lnTo>
                <a:lnTo>
                  <a:pt x="3861011" y="433645"/>
                </a:lnTo>
                <a:lnTo>
                  <a:pt x="3864240" y="386123"/>
                </a:lnTo>
                <a:lnTo>
                  <a:pt x="3859195" y="327338"/>
                </a:lnTo>
                <a:lnTo>
                  <a:pt x="3844058" y="274361"/>
                </a:lnTo>
                <a:lnTo>
                  <a:pt x="3820331" y="229998"/>
                </a:lnTo>
                <a:close/>
              </a:path>
              <a:path w="9176385" h="759460">
                <a:moveTo>
                  <a:pt x="4582522" y="0"/>
                </a:moveTo>
                <a:lnTo>
                  <a:pt x="4481230" y="0"/>
                </a:lnTo>
                <a:lnTo>
                  <a:pt x="4481230" y="86823"/>
                </a:lnTo>
                <a:lnTo>
                  <a:pt x="4582522" y="86823"/>
                </a:lnTo>
                <a:lnTo>
                  <a:pt x="4582522" y="0"/>
                </a:lnTo>
                <a:close/>
              </a:path>
              <a:path w="9176385" h="759460">
                <a:moveTo>
                  <a:pt x="4748549" y="0"/>
                </a:moveTo>
                <a:lnTo>
                  <a:pt x="4646498" y="0"/>
                </a:lnTo>
                <a:lnTo>
                  <a:pt x="4646498" y="86823"/>
                </a:lnTo>
                <a:lnTo>
                  <a:pt x="4748549" y="86823"/>
                </a:lnTo>
                <a:lnTo>
                  <a:pt x="4748549" y="0"/>
                </a:lnTo>
                <a:close/>
              </a:path>
              <a:path w="9176385" h="759460">
                <a:moveTo>
                  <a:pt x="4768350" y="119571"/>
                </a:moveTo>
                <a:lnTo>
                  <a:pt x="4438582" y="119571"/>
                </a:lnTo>
                <a:lnTo>
                  <a:pt x="4438582" y="652676"/>
                </a:lnTo>
                <a:lnTo>
                  <a:pt x="4772158" y="652676"/>
                </a:lnTo>
                <a:lnTo>
                  <a:pt x="4772158" y="542247"/>
                </a:lnTo>
                <a:lnTo>
                  <a:pt x="4556627" y="542247"/>
                </a:lnTo>
                <a:lnTo>
                  <a:pt x="4556627" y="421155"/>
                </a:lnTo>
                <a:lnTo>
                  <a:pt x="4747023" y="421155"/>
                </a:lnTo>
                <a:lnTo>
                  <a:pt x="4747023" y="313772"/>
                </a:lnTo>
                <a:lnTo>
                  <a:pt x="4556627" y="313772"/>
                </a:lnTo>
                <a:lnTo>
                  <a:pt x="4556627" y="229998"/>
                </a:lnTo>
                <a:lnTo>
                  <a:pt x="4768350" y="229998"/>
                </a:lnTo>
                <a:lnTo>
                  <a:pt x="4768350" y="119571"/>
                </a:lnTo>
                <a:close/>
              </a:path>
              <a:path w="9176385" h="759460">
                <a:moveTo>
                  <a:pt x="4985609" y="119571"/>
                </a:moveTo>
                <a:lnTo>
                  <a:pt x="4830247" y="119571"/>
                </a:lnTo>
                <a:lnTo>
                  <a:pt x="5032825" y="373937"/>
                </a:lnTo>
                <a:lnTo>
                  <a:pt x="4795973" y="652676"/>
                </a:lnTo>
                <a:lnTo>
                  <a:pt x="4961995" y="652676"/>
                </a:lnTo>
                <a:lnTo>
                  <a:pt x="5169146" y="389930"/>
                </a:lnTo>
                <a:lnTo>
                  <a:pt x="5431023" y="389930"/>
                </a:lnTo>
                <a:lnTo>
                  <a:pt x="5417435" y="373937"/>
                </a:lnTo>
                <a:lnTo>
                  <a:pt x="5426533" y="362514"/>
                </a:lnTo>
                <a:lnTo>
                  <a:pt x="5169146" y="362514"/>
                </a:lnTo>
                <a:lnTo>
                  <a:pt x="4985609" y="119571"/>
                </a:lnTo>
                <a:close/>
              </a:path>
              <a:path w="9176385" h="759460">
                <a:moveTo>
                  <a:pt x="5281103" y="389930"/>
                </a:moveTo>
                <a:lnTo>
                  <a:pt x="5169146" y="389930"/>
                </a:lnTo>
                <a:lnTo>
                  <a:pt x="5169146" y="652676"/>
                </a:lnTo>
                <a:lnTo>
                  <a:pt x="5281103" y="652676"/>
                </a:lnTo>
                <a:lnTo>
                  <a:pt x="5281103" y="389930"/>
                </a:lnTo>
                <a:close/>
              </a:path>
              <a:path w="9176385" h="759460">
                <a:moveTo>
                  <a:pt x="5431023" y="389930"/>
                </a:moveTo>
                <a:lnTo>
                  <a:pt x="5281103" y="389930"/>
                </a:lnTo>
                <a:lnTo>
                  <a:pt x="5487515" y="652676"/>
                </a:lnTo>
                <a:lnTo>
                  <a:pt x="5654260" y="652676"/>
                </a:lnTo>
                <a:lnTo>
                  <a:pt x="5431023" y="389930"/>
                </a:lnTo>
                <a:close/>
              </a:path>
              <a:path w="9176385" h="759460">
                <a:moveTo>
                  <a:pt x="5281103" y="119571"/>
                </a:moveTo>
                <a:lnTo>
                  <a:pt x="5169146" y="119571"/>
                </a:lnTo>
                <a:lnTo>
                  <a:pt x="5169146" y="362514"/>
                </a:lnTo>
                <a:lnTo>
                  <a:pt x="5281103" y="362514"/>
                </a:lnTo>
                <a:lnTo>
                  <a:pt x="5281103" y="119571"/>
                </a:lnTo>
                <a:close/>
              </a:path>
              <a:path w="9176385" h="759460">
                <a:moveTo>
                  <a:pt x="5620018" y="119571"/>
                </a:moveTo>
                <a:lnTo>
                  <a:pt x="5462365" y="119571"/>
                </a:lnTo>
                <a:lnTo>
                  <a:pt x="5281103" y="362514"/>
                </a:lnTo>
                <a:lnTo>
                  <a:pt x="5426533" y="362514"/>
                </a:lnTo>
                <a:lnTo>
                  <a:pt x="5620018" y="119571"/>
                </a:lnTo>
                <a:close/>
              </a:path>
              <a:path w="9176385" h="759460">
                <a:moveTo>
                  <a:pt x="5810584" y="119571"/>
                </a:moveTo>
                <a:lnTo>
                  <a:pt x="5692490" y="119571"/>
                </a:lnTo>
                <a:lnTo>
                  <a:pt x="5692490" y="652676"/>
                </a:lnTo>
                <a:lnTo>
                  <a:pt x="5912620" y="652676"/>
                </a:lnTo>
                <a:lnTo>
                  <a:pt x="5950456" y="650058"/>
                </a:lnTo>
                <a:lnTo>
                  <a:pt x="6015559" y="629114"/>
                </a:lnTo>
                <a:lnTo>
                  <a:pt x="6065169" y="586989"/>
                </a:lnTo>
                <a:lnTo>
                  <a:pt x="6084224" y="546054"/>
                </a:lnTo>
                <a:lnTo>
                  <a:pt x="5810584" y="546054"/>
                </a:lnTo>
                <a:lnTo>
                  <a:pt x="5810584" y="415824"/>
                </a:lnTo>
                <a:lnTo>
                  <a:pt x="6084017" y="415824"/>
                </a:lnTo>
                <a:lnTo>
                  <a:pt x="6081120" y="405162"/>
                </a:lnTo>
                <a:lnTo>
                  <a:pt x="6042837" y="351852"/>
                </a:lnTo>
                <a:lnTo>
                  <a:pt x="5984767" y="319865"/>
                </a:lnTo>
                <a:lnTo>
                  <a:pt x="5912620" y="309203"/>
                </a:lnTo>
                <a:lnTo>
                  <a:pt x="5810584" y="309203"/>
                </a:lnTo>
                <a:lnTo>
                  <a:pt x="5810584" y="119571"/>
                </a:lnTo>
                <a:close/>
              </a:path>
              <a:path w="9176385" h="759460">
                <a:moveTo>
                  <a:pt x="6084017" y="415824"/>
                </a:moveTo>
                <a:lnTo>
                  <a:pt x="5895871" y="415824"/>
                </a:lnTo>
                <a:lnTo>
                  <a:pt x="5912430" y="416871"/>
                </a:lnTo>
                <a:lnTo>
                  <a:pt x="5927089" y="420013"/>
                </a:lnTo>
                <a:lnTo>
                  <a:pt x="5959693" y="441623"/>
                </a:lnTo>
                <a:lnTo>
                  <a:pt x="5971268" y="481320"/>
                </a:lnTo>
                <a:lnTo>
                  <a:pt x="5969982" y="496361"/>
                </a:lnTo>
                <a:lnTo>
                  <a:pt x="5950691" y="530061"/>
                </a:lnTo>
                <a:lnTo>
                  <a:pt x="5912430" y="545055"/>
                </a:lnTo>
                <a:lnTo>
                  <a:pt x="5895871" y="546054"/>
                </a:lnTo>
                <a:lnTo>
                  <a:pt x="6084224" y="546054"/>
                </a:lnTo>
                <a:lnTo>
                  <a:pt x="6090691" y="522255"/>
                </a:lnTo>
                <a:lnTo>
                  <a:pt x="6093881" y="481320"/>
                </a:lnTo>
                <a:lnTo>
                  <a:pt x="6090787" y="441623"/>
                </a:lnTo>
                <a:lnTo>
                  <a:pt x="6090691" y="440385"/>
                </a:lnTo>
                <a:lnTo>
                  <a:pt x="6084017" y="415824"/>
                </a:lnTo>
                <a:close/>
              </a:path>
              <a:path w="9176385" h="759460">
                <a:moveTo>
                  <a:pt x="6255044" y="530061"/>
                </a:moveTo>
                <a:lnTo>
                  <a:pt x="6133175" y="530061"/>
                </a:lnTo>
                <a:lnTo>
                  <a:pt x="6133175" y="652676"/>
                </a:lnTo>
                <a:lnTo>
                  <a:pt x="6255044" y="652676"/>
                </a:lnTo>
                <a:lnTo>
                  <a:pt x="6255044" y="530061"/>
                </a:lnTo>
                <a:close/>
              </a:path>
              <a:path w="9176385" h="759460">
                <a:moveTo>
                  <a:pt x="6658827" y="119571"/>
                </a:moveTo>
                <a:lnTo>
                  <a:pt x="6333631" y="119571"/>
                </a:lnTo>
                <a:lnTo>
                  <a:pt x="6333631" y="652676"/>
                </a:lnTo>
                <a:lnTo>
                  <a:pt x="6451671" y="652676"/>
                </a:lnTo>
                <a:lnTo>
                  <a:pt x="6451671" y="229998"/>
                </a:lnTo>
                <a:lnTo>
                  <a:pt x="6658827" y="229998"/>
                </a:lnTo>
                <a:lnTo>
                  <a:pt x="6658827" y="119571"/>
                </a:lnTo>
                <a:close/>
              </a:path>
              <a:path w="9176385" h="759460">
                <a:moveTo>
                  <a:pt x="6899587" y="119571"/>
                </a:moveTo>
                <a:lnTo>
                  <a:pt x="6709180" y="119571"/>
                </a:lnTo>
                <a:lnTo>
                  <a:pt x="6709180" y="652676"/>
                </a:lnTo>
                <a:lnTo>
                  <a:pt x="6827221" y="652676"/>
                </a:lnTo>
                <a:lnTo>
                  <a:pt x="6827221" y="469896"/>
                </a:lnTo>
                <a:lnTo>
                  <a:pt x="6899587" y="469896"/>
                </a:lnTo>
                <a:lnTo>
                  <a:pt x="6945326" y="466850"/>
                </a:lnTo>
                <a:lnTo>
                  <a:pt x="6985074" y="457711"/>
                </a:lnTo>
                <a:lnTo>
                  <a:pt x="7046553" y="421155"/>
                </a:lnTo>
                <a:lnTo>
                  <a:pt x="7083687" y="363656"/>
                </a:lnTo>
                <a:lnTo>
                  <a:pt x="7083788" y="363275"/>
                </a:lnTo>
                <a:lnTo>
                  <a:pt x="6827221" y="363275"/>
                </a:lnTo>
                <a:lnTo>
                  <a:pt x="6827221" y="226951"/>
                </a:lnTo>
                <a:lnTo>
                  <a:pt x="7085141" y="226951"/>
                </a:lnTo>
                <a:lnTo>
                  <a:pt x="7083494" y="221241"/>
                </a:lnTo>
                <a:lnTo>
                  <a:pt x="7045809" y="166788"/>
                </a:lnTo>
                <a:lnTo>
                  <a:pt x="6984502" y="131375"/>
                </a:lnTo>
                <a:lnTo>
                  <a:pt x="6945001" y="122522"/>
                </a:lnTo>
                <a:lnTo>
                  <a:pt x="6899587" y="119571"/>
                </a:lnTo>
                <a:close/>
              </a:path>
              <a:path w="9176385" h="759460">
                <a:moveTo>
                  <a:pt x="7396474" y="119571"/>
                </a:moveTo>
                <a:lnTo>
                  <a:pt x="7271574" y="119571"/>
                </a:lnTo>
                <a:lnTo>
                  <a:pt x="7061388" y="652676"/>
                </a:lnTo>
                <a:lnTo>
                  <a:pt x="7193891" y="652676"/>
                </a:lnTo>
                <a:lnTo>
                  <a:pt x="7231962" y="544531"/>
                </a:lnTo>
                <a:lnTo>
                  <a:pt x="7564022" y="544531"/>
                </a:lnTo>
                <a:lnTo>
                  <a:pt x="7522585" y="439433"/>
                </a:lnTo>
                <a:lnTo>
                  <a:pt x="7268543" y="439433"/>
                </a:lnTo>
                <a:lnTo>
                  <a:pt x="7333997" y="250561"/>
                </a:lnTo>
                <a:lnTo>
                  <a:pt x="7448119" y="250561"/>
                </a:lnTo>
                <a:lnTo>
                  <a:pt x="7396474" y="119571"/>
                </a:lnTo>
                <a:close/>
              </a:path>
              <a:path w="9176385" h="759460">
                <a:moveTo>
                  <a:pt x="7564022" y="544531"/>
                </a:moveTo>
                <a:lnTo>
                  <a:pt x="7436831" y="544531"/>
                </a:lnTo>
                <a:lnTo>
                  <a:pt x="7474902" y="652676"/>
                </a:lnTo>
                <a:lnTo>
                  <a:pt x="7606660" y="652676"/>
                </a:lnTo>
                <a:lnTo>
                  <a:pt x="7564022" y="544531"/>
                </a:lnTo>
                <a:close/>
              </a:path>
              <a:path w="9176385" h="759460">
                <a:moveTo>
                  <a:pt x="7448119" y="250561"/>
                </a:moveTo>
                <a:lnTo>
                  <a:pt x="7333997" y="250561"/>
                </a:lnTo>
                <a:lnTo>
                  <a:pt x="7400302" y="439433"/>
                </a:lnTo>
                <a:lnTo>
                  <a:pt x="7522585" y="439433"/>
                </a:lnTo>
                <a:lnTo>
                  <a:pt x="7448119" y="250561"/>
                </a:lnTo>
                <a:close/>
              </a:path>
              <a:path w="9176385" h="759460">
                <a:moveTo>
                  <a:pt x="7085141" y="226951"/>
                </a:moveTo>
                <a:lnTo>
                  <a:pt x="6889697" y="226951"/>
                </a:lnTo>
                <a:lnTo>
                  <a:pt x="6925010" y="231045"/>
                </a:lnTo>
                <a:lnTo>
                  <a:pt x="6950233" y="243326"/>
                </a:lnTo>
                <a:lnTo>
                  <a:pt x="6965367" y="263793"/>
                </a:lnTo>
                <a:lnTo>
                  <a:pt x="6970412" y="292448"/>
                </a:lnTo>
                <a:lnTo>
                  <a:pt x="6969035" y="308584"/>
                </a:lnTo>
                <a:lnTo>
                  <a:pt x="6948345" y="344997"/>
                </a:lnTo>
                <a:lnTo>
                  <a:pt x="6907355" y="362133"/>
                </a:lnTo>
                <a:lnTo>
                  <a:pt x="6889697" y="363275"/>
                </a:lnTo>
                <a:lnTo>
                  <a:pt x="7083788" y="363275"/>
                </a:lnTo>
                <a:lnTo>
                  <a:pt x="7092964" y="328909"/>
                </a:lnTo>
                <a:lnTo>
                  <a:pt x="7096056" y="290163"/>
                </a:lnTo>
                <a:lnTo>
                  <a:pt x="7092915" y="253894"/>
                </a:lnTo>
                <a:lnTo>
                  <a:pt x="7085141" y="226951"/>
                </a:lnTo>
                <a:close/>
              </a:path>
              <a:path w="9176385" h="759460">
                <a:moveTo>
                  <a:pt x="7764313" y="119571"/>
                </a:moveTo>
                <a:lnTo>
                  <a:pt x="7646273" y="119571"/>
                </a:lnTo>
                <a:lnTo>
                  <a:pt x="7646273" y="652676"/>
                </a:lnTo>
                <a:lnTo>
                  <a:pt x="7764313" y="652676"/>
                </a:lnTo>
                <a:lnTo>
                  <a:pt x="7764313" y="428771"/>
                </a:lnTo>
                <a:lnTo>
                  <a:pt x="8104025" y="428771"/>
                </a:lnTo>
                <a:lnTo>
                  <a:pt x="8104025" y="317580"/>
                </a:lnTo>
                <a:lnTo>
                  <a:pt x="7764313" y="317580"/>
                </a:lnTo>
                <a:lnTo>
                  <a:pt x="7764313" y="119571"/>
                </a:lnTo>
                <a:close/>
              </a:path>
              <a:path w="9176385" h="759460">
                <a:moveTo>
                  <a:pt x="8104025" y="428771"/>
                </a:moveTo>
                <a:lnTo>
                  <a:pt x="7985985" y="428771"/>
                </a:lnTo>
                <a:lnTo>
                  <a:pt x="7985985" y="652676"/>
                </a:lnTo>
                <a:lnTo>
                  <a:pt x="8104025" y="652676"/>
                </a:lnTo>
                <a:lnTo>
                  <a:pt x="8104025" y="428771"/>
                </a:lnTo>
                <a:close/>
              </a:path>
              <a:path w="9176385" h="759460">
                <a:moveTo>
                  <a:pt x="8104025" y="119571"/>
                </a:moveTo>
                <a:lnTo>
                  <a:pt x="7985985" y="119571"/>
                </a:lnTo>
                <a:lnTo>
                  <a:pt x="7985985" y="317580"/>
                </a:lnTo>
                <a:lnTo>
                  <a:pt x="8104025" y="317580"/>
                </a:lnTo>
                <a:lnTo>
                  <a:pt x="8104025" y="119571"/>
                </a:lnTo>
                <a:close/>
              </a:path>
              <a:path w="9176385" h="759460">
                <a:moveTo>
                  <a:pt x="8412951" y="229998"/>
                </a:moveTo>
                <a:lnTo>
                  <a:pt x="8294911" y="229998"/>
                </a:lnTo>
                <a:lnTo>
                  <a:pt x="8294911" y="652676"/>
                </a:lnTo>
                <a:lnTo>
                  <a:pt x="8412951" y="652676"/>
                </a:lnTo>
                <a:lnTo>
                  <a:pt x="8412951" y="229998"/>
                </a:lnTo>
                <a:close/>
              </a:path>
              <a:path w="9176385" h="759460">
                <a:moveTo>
                  <a:pt x="8553058" y="119571"/>
                </a:moveTo>
                <a:lnTo>
                  <a:pt x="8154007" y="119571"/>
                </a:lnTo>
                <a:lnTo>
                  <a:pt x="8154007" y="229998"/>
                </a:lnTo>
                <a:lnTo>
                  <a:pt x="8553058" y="229998"/>
                </a:lnTo>
                <a:lnTo>
                  <a:pt x="8553058" y="119571"/>
                </a:lnTo>
                <a:close/>
              </a:path>
              <a:path w="9176385" h="759460">
                <a:moveTo>
                  <a:pt x="8721505" y="119571"/>
                </a:moveTo>
                <a:lnTo>
                  <a:pt x="8603464" y="119571"/>
                </a:lnTo>
                <a:lnTo>
                  <a:pt x="8603464" y="652676"/>
                </a:lnTo>
                <a:lnTo>
                  <a:pt x="8823594" y="652676"/>
                </a:lnTo>
                <a:lnTo>
                  <a:pt x="8861429" y="650058"/>
                </a:lnTo>
                <a:lnTo>
                  <a:pt x="8926533" y="629114"/>
                </a:lnTo>
                <a:lnTo>
                  <a:pt x="8976134" y="586989"/>
                </a:lnTo>
                <a:lnTo>
                  <a:pt x="8995166" y="546054"/>
                </a:lnTo>
                <a:lnTo>
                  <a:pt x="8721505" y="546054"/>
                </a:lnTo>
                <a:lnTo>
                  <a:pt x="8721505" y="415824"/>
                </a:lnTo>
                <a:lnTo>
                  <a:pt x="8994959" y="415824"/>
                </a:lnTo>
                <a:lnTo>
                  <a:pt x="8992067" y="405162"/>
                </a:lnTo>
                <a:lnTo>
                  <a:pt x="8953811" y="351852"/>
                </a:lnTo>
                <a:lnTo>
                  <a:pt x="8895741" y="319865"/>
                </a:lnTo>
                <a:lnTo>
                  <a:pt x="8823594" y="309203"/>
                </a:lnTo>
                <a:lnTo>
                  <a:pt x="8721505" y="309203"/>
                </a:lnTo>
                <a:lnTo>
                  <a:pt x="8721505" y="119571"/>
                </a:lnTo>
                <a:close/>
              </a:path>
              <a:path w="9176385" h="759460">
                <a:moveTo>
                  <a:pt x="8994959" y="415824"/>
                </a:moveTo>
                <a:lnTo>
                  <a:pt x="8806792" y="415824"/>
                </a:lnTo>
                <a:lnTo>
                  <a:pt x="8823374" y="416871"/>
                </a:lnTo>
                <a:lnTo>
                  <a:pt x="8838037" y="420013"/>
                </a:lnTo>
                <a:lnTo>
                  <a:pt x="8870659" y="441623"/>
                </a:lnTo>
                <a:lnTo>
                  <a:pt x="8882189" y="481320"/>
                </a:lnTo>
                <a:lnTo>
                  <a:pt x="8880911" y="496361"/>
                </a:lnTo>
                <a:lnTo>
                  <a:pt x="8861665" y="530061"/>
                </a:lnTo>
                <a:lnTo>
                  <a:pt x="8823374" y="545055"/>
                </a:lnTo>
                <a:lnTo>
                  <a:pt x="8806792" y="546054"/>
                </a:lnTo>
                <a:lnTo>
                  <a:pt x="8995166" y="546054"/>
                </a:lnTo>
                <a:lnTo>
                  <a:pt x="9001620" y="522255"/>
                </a:lnTo>
                <a:lnTo>
                  <a:pt x="9004802" y="481320"/>
                </a:lnTo>
                <a:lnTo>
                  <a:pt x="9001716" y="441623"/>
                </a:lnTo>
                <a:lnTo>
                  <a:pt x="9001620" y="440385"/>
                </a:lnTo>
                <a:lnTo>
                  <a:pt x="8994959" y="415824"/>
                </a:lnTo>
                <a:close/>
              </a:path>
              <a:path w="9176385" h="759460">
                <a:moveTo>
                  <a:pt x="9176173" y="119571"/>
                </a:moveTo>
                <a:lnTo>
                  <a:pt x="9058133" y="119571"/>
                </a:lnTo>
                <a:lnTo>
                  <a:pt x="9058133" y="652676"/>
                </a:lnTo>
                <a:lnTo>
                  <a:pt x="9176173" y="652676"/>
                </a:lnTo>
                <a:lnTo>
                  <a:pt x="9176173" y="119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88" name="object 37">
            <a:extLst>
              <a:ext uri="{FF2B5EF4-FFF2-40B4-BE49-F238E27FC236}">
                <a16:creationId xmlns:a16="http://schemas.microsoft.com/office/drawing/2014/main" id="{B257A00E-B4B7-4E76-8D9A-C4093BEC41A6}"/>
              </a:ext>
            </a:extLst>
          </p:cNvPr>
          <p:cNvSpPr txBox="1"/>
          <p:nvPr/>
        </p:nvSpPr>
        <p:spPr>
          <a:xfrm>
            <a:off x="5660081" y="1647524"/>
            <a:ext cx="4319206" cy="307076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1385" b="1" spc="-22" dirty="0">
                <a:solidFill>
                  <a:srgbClr val="7167AE"/>
                </a:solidFill>
                <a:latin typeface="Gill Sans MT"/>
                <a:cs typeface="Gill Sans MT"/>
              </a:rPr>
              <a:t>ПОКАЗАТЕЛИ В ЦИФРАХ ЗА 2025 год:</a:t>
            </a:r>
            <a:endParaRPr sz="952" dirty="0">
              <a:latin typeface="Gill Sans MT"/>
              <a:cs typeface="Gill Sans MT"/>
            </a:endParaRPr>
          </a:p>
        </p:txBody>
      </p:sp>
      <p:sp>
        <p:nvSpPr>
          <p:cNvPr id="89" name="object 37">
            <a:extLst>
              <a:ext uri="{FF2B5EF4-FFF2-40B4-BE49-F238E27FC236}">
                <a16:creationId xmlns:a16="http://schemas.microsoft.com/office/drawing/2014/main" id="{DCF808F7-8A19-4557-B42F-D34E372BC7E5}"/>
              </a:ext>
            </a:extLst>
          </p:cNvPr>
          <p:cNvSpPr txBox="1"/>
          <p:nvPr/>
        </p:nvSpPr>
        <p:spPr>
          <a:xfrm>
            <a:off x="5668324" y="2068506"/>
            <a:ext cx="1728338" cy="521686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en-US" sz="2077" b="1" spc="-22" dirty="0">
                <a:latin typeface="Gill Sans MT"/>
                <a:cs typeface="Gill Sans MT"/>
              </a:rPr>
              <a:t>&gt; </a:t>
            </a:r>
            <a:r>
              <a:rPr lang="ru-RU" sz="2077" b="1" spc="-22" dirty="0">
                <a:latin typeface="Gill Sans MT"/>
                <a:cs typeface="Gill Sans MT"/>
              </a:rPr>
              <a:t>177 </a:t>
            </a:r>
            <a:endParaRPr sz="1385" b="1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385" i="1" dirty="0">
                <a:solidFill>
                  <a:srgbClr val="00000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85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подано заявок</a:t>
            </a:r>
            <a:endParaRPr sz="1385" i="1" dirty="0">
              <a:cs typeface="Arial"/>
            </a:endParaRPr>
          </a:p>
        </p:txBody>
      </p:sp>
      <p:sp>
        <p:nvSpPr>
          <p:cNvPr id="90" name="object 37">
            <a:extLst>
              <a:ext uri="{FF2B5EF4-FFF2-40B4-BE49-F238E27FC236}">
                <a16:creationId xmlns:a16="http://schemas.microsoft.com/office/drawing/2014/main" id="{A099462F-5BE9-415E-8922-E29E57635B4F}"/>
              </a:ext>
            </a:extLst>
          </p:cNvPr>
          <p:cNvSpPr txBox="1"/>
          <p:nvPr/>
        </p:nvSpPr>
        <p:spPr>
          <a:xfrm>
            <a:off x="6924609" y="2060480"/>
            <a:ext cx="1830757" cy="683717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en-US" sz="2077" b="1" spc="-22" dirty="0">
                <a:latin typeface="Gill Sans MT"/>
                <a:cs typeface="Gill Sans MT"/>
              </a:rPr>
              <a:t>&gt; </a:t>
            </a:r>
            <a:r>
              <a:rPr lang="ru-RU" sz="2077" b="1" spc="-22" dirty="0">
                <a:latin typeface="Gill Sans MT"/>
                <a:cs typeface="Gill Sans MT"/>
              </a:rPr>
              <a:t>22 </a:t>
            </a:r>
            <a:endParaRPr sz="1385" b="1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212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поддержанных</a:t>
            </a: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212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инициативы</a:t>
            </a:r>
            <a:endParaRPr sz="1385" i="1" dirty="0">
              <a:cs typeface="Arial"/>
            </a:endParaRPr>
          </a:p>
        </p:txBody>
      </p:sp>
      <p:sp>
        <p:nvSpPr>
          <p:cNvPr id="91" name="object 37">
            <a:extLst>
              <a:ext uri="{FF2B5EF4-FFF2-40B4-BE49-F238E27FC236}">
                <a16:creationId xmlns:a16="http://schemas.microsoft.com/office/drawing/2014/main" id="{20ECD734-1AFC-4CAC-9256-2649AE0DC8BA}"/>
              </a:ext>
            </a:extLst>
          </p:cNvPr>
          <p:cNvSpPr txBox="1"/>
          <p:nvPr/>
        </p:nvSpPr>
        <p:spPr>
          <a:xfrm>
            <a:off x="8105404" y="2021729"/>
            <a:ext cx="1830757" cy="916923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en-US" sz="2077" b="1" spc="-22" dirty="0">
                <a:latin typeface="Gill Sans MT"/>
                <a:cs typeface="Gill Sans MT"/>
              </a:rPr>
              <a:t>&gt;</a:t>
            </a:r>
            <a:r>
              <a:rPr lang="ru-RU" sz="2077" b="1" spc="-22" dirty="0">
                <a:latin typeface="Gill Sans MT"/>
                <a:cs typeface="Gill Sans MT"/>
              </a:rPr>
              <a:t> 27,3 </a:t>
            </a:r>
            <a:r>
              <a:rPr lang="ru-RU" sz="1558" b="1" spc="-22" dirty="0">
                <a:latin typeface="Gill Sans MT"/>
                <a:cs typeface="Gill Sans MT"/>
              </a:rPr>
              <a:t>млн</a:t>
            </a:r>
          </a:p>
          <a:p>
            <a:pPr marL="10991">
              <a:spcBef>
                <a:spcPts val="87"/>
              </a:spcBef>
            </a:pPr>
            <a:r>
              <a:rPr lang="ru-RU" sz="1212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объём привлечённого грантового финансирования</a:t>
            </a:r>
            <a:endParaRPr sz="1385" i="1" dirty="0">
              <a:cs typeface="Arial"/>
            </a:endParaRPr>
          </a:p>
        </p:txBody>
      </p:sp>
      <p:sp>
        <p:nvSpPr>
          <p:cNvPr id="92" name="object 138">
            <a:extLst>
              <a:ext uri="{FF2B5EF4-FFF2-40B4-BE49-F238E27FC236}">
                <a16:creationId xmlns:a16="http://schemas.microsoft.com/office/drawing/2014/main" id="{ADB5BAE0-F1B4-48DF-9BB8-C1E94FB0CB36}"/>
              </a:ext>
            </a:extLst>
          </p:cNvPr>
          <p:cNvSpPr/>
          <p:nvPr/>
        </p:nvSpPr>
        <p:spPr>
          <a:xfrm>
            <a:off x="5502520" y="1638856"/>
            <a:ext cx="5275384" cy="1308187"/>
          </a:xfrm>
          <a:custGeom>
            <a:avLst/>
            <a:gdLst/>
            <a:ahLst/>
            <a:cxnLst/>
            <a:rect l="l" t="t" r="r" b="b"/>
            <a:pathLst>
              <a:path w="1379220" h="314325">
                <a:moveTo>
                  <a:pt x="1305445" y="313740"/>
                </a:moveTo>
                <a:lnTo>
                  <a:pt x="73367" y="313740"/>
                </a:lnTo>
                <a:lnTo>
                  <a:pt x="44812" y="307975"/>
                </a:lnTo>
                <a:lnTo>
                  <a:pt x="21491" y="292253"/>
                </a:lnTo>
                <a:lnTo>
                  <a:pt x="5766" y="268933"/>
                </a:lnTo>
                <a:lnTo>
                  <a:pt x="0" y="240372"/>
                </a:lnTo>
                <a:lnTo>
                  <a:pt x="0" y="73367"/>
                </a:lnTo>
                <a:lnTo>
                  <a:pt x="5766" y="44807"/>
                </a:lnTo>
                <a:lnTo>
                  <a:pt x="21491" y="21486"/>
                </a:lnTo>
                <a:lnTo>
                  <a:pt x="44812" y="5764"/>
                </a:lnTo>
                <a:lnTo>
                  <a:pt x="73367" y="0"/>
                </a:lnTo>
                <a:lnTo>
                  <a:pt x="1305445" y="0"/>
                </a:lnTo>
                <a:lnTo>
                  <a:pt x="1334000" y="5764"/>
                </a:lnTo>
                <a:lnTo>
                  <a:pt x="1357322" y="21486"/>
                </a:lnTo>
                <a:lnTo>
                  <a:pt x="1373047" y="44807"/>
                </a:lnTo>
                <a:lnTo>
                  <a:pt x="1378813" y="73367"/>
                </a:lnTo>
                <a:lnTo>
                  <a:pt x="1378813" y="240372"/>
                </a:lnTo>
                <a:lnTo>
                  <a:pt x="1373047" y="268933"/>
                </a:lnTo>
                <a:lnTo>
                  <a:pt x="1357322" y="292253"/>
                </a:lnTo>
                <a:lnTo>
                  <a:pt x="1334000" y="307975"/>
                </a:lnTo>
                <a:lnTo>
                  <a:pt x="1305445" y="313740"/>
                </a:lnTo>
                <a:close/>
              </a:path>
            </a:pathLst>
          </a:custGeom>
          <a:ln w="12700">
            <a:solidFill>
              <a:srgbClr val="6F60AA"/>
            </a:solidFill>
          </a:ln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93" name="object 117">
            <a:extLst>
              <a:ext uri="{FF2B5EF4-FFF2-40B4-BE49-F238E27FC236}">
                <a16:creationId xmlns:a16="http://schemas.microsoft.com/office/drawing/2014/main" id="{5BC70FA0-14B4-4922-B953-8F58F9CEE01E}"/>
              </a:ext>
            </a:extLst>
          </p:cNvPr>
          <p:cNvSpPr/>
          <p:nvPr/>
        </p:nvSpPr>
        <p:spPr>
          <a:xfrm>
            <a:off x="2057033" y="3099289"/>
            <a:ext cx="2786063" cy="222415"/>
          </a:xfrm>
          <a:custGeom>
            <a:avLst/>
            <a:gdLst/>
            <a:ahLst/>
            <a:cxnLst/>
            <a:rect l="l" t="t" r="r" b="b"/>
            <a:pathLst>
              <a:path w="4491990" h="377825">
                <a:moveTo>
                  <a:pt x="4267111" y="0"/>
                </a:moveTo>
                <a:lnTo>
                  <a:pt x="4178541" y="0"/>
                </a:lnTo>
                <a:lnTo>
                  <a:pt x="4285094" y="148793"/>
                </a:lnTo>
                <a:lnTo>
                  <a:pt x="4167759" y="314680"/>
                </a:lnTo>
                <a:lnTo>
                  <a:pt x="4256773" y="314680"/>
                </a:lnTo>
                <a:lnTo>
                  <a:pt x="4329595" y="204990"/>
                </a:lnTo>
                <a:lnTo>
                  <a:pt x="4413845" y="204990"/>
                </a:lnTo>
                <a:lnTo>
                  <a:pt x="4374095" y="148793"/>
                </a:lnTo>
                <a:lnTo>
                  <a:pt x="4414007" y="93052"/>
                </a:lnTo>
                <a:lnTo>
                  <a:pt x="4329595" y="93052"/>
                </a:lnTo>
                <a:lnTo>
                  <a:pt x="4267111" y="0"/>
                </a:lnTo>
                <a:close/>
              </a:path>
              <a:path w="4491990" h="377825">
                <a:moveTo>
                  <a:pt x="4413845" y="204990"/>
                </a:moveTo>
                <a:lnTo>
                  <a:pt x="4329595" y="204990"/>
                </a:lnTo>
                <a:lnTo>
                  <a:pt x="4402416" y="314680"/>
                </a:lnTo>
                <a:lnTo>
                  <a:pt x="4491431" y="314680"/>
                </a:lnTo>
                <a:lnTo>
                  <a:pt x="4413845" y="204990"/>
                </a:lnTo>
                <a:close/>
              </a:path>
              <a:path w="4491990" h="377825">
                <a:moveTo>
                  <a:pt x="4480636" y="0"/>
                </a:moveTo>
                <a:lnTo>
                  <a:pt x="4392079" y="0"/>
                </a:lnTo>
                <a:lnTo>
                  <a:pt x="4329595" y="93052"/>
                </a:lnTo>
                <a:lnTo>
                  <a:pt x="4414007" y="93052"/>
                </a:lnTo>
                <a:lnTo>
                  <a:pt x="4480636" y="0"/>
                </a:lnTo>
                <a:close/>
              </a:path>
              <a:path w="4491990" h="377825">
                <a:moveTo>
                  <a:pt x="4148429" y="0"/>
                </a:moveTo>
                <a:lnTo>
                  <a:pt x="4078744" y="0"/>
                </a:lnTo>
                <a:lnTo>
                  <a:pt x="4078744" y="314680"/>
                </a:lnTo>
                <a:lnTo>
                  <a:pt x="4148429" y="314680"/>
                </a:lnTo>
                <a:lnTo>
                  <a:pt x="4148429" y="0"/>
                </a:lnTo>
                <a:close/>
              </a:path>
              <a:path w="4491990" h="377825">
                <a:moveTo>
                  <a:pt x="3880053" y="0"/>
                </a:moveTo>
                <a:lnTo>
                  <a:pt x="3810368" y="0"/>
                </a:lnTo>
                <a:lnTo>
                  <a:pt x="3810368" y="314680"/>
                </a:lnTo>
                <a:lnTo>
                  <a:pt x="3940289" y="314680"/>
                </a:lnTo>
                <a:lnTo>
                  <a:pt x="3962625" y="313135"/>
                </a:lnTo>
                <a:lnTo>
                  <a:pt x="4001062" y="300771"/>
                </a:lnTo>
                <a:lnTo>
                  <a:pt x="4030338" y="275911"/>
                </a:lnTo>
                <a:lnTo>
                  <a:pt x="4041581" y="251739"/>
                </a:lnTo>
                <a:lnTo>
                  <a:pt x="3880053" y="251739"/>
                </a:lnTo>
                <a:lnTo>
                  <a:pt x="3880053" y="174866"/>
                </a:lnTo>
                <a:lnTo>
                  <a:pt x="4041466" y="174866"/>
                </a:lnTo>
                <a:lnTo>
                  <a:pt x="4039747" y="168522"/>
                </a:lnTo>
                <a:lnTo>
                  <a:pt x="4017162" y="136880"/>
                </a:lnTo>
                <a:lnTo>
                  <a:pt x="3982883" y="118175"/>
                </a:lnTo>
                <a:lnTo>
                  <a:pt x="3940289" y="111937"/>
                </a:lnTo>
                <a:lnTo>
                  <a:pt x="3880053" y="111937"/>
                </a:lnTo>
                <a:lnTo>
                  <a:pt x="3880053" y="0"/>
                </a:lnTo>
                <a:close/>
              </a:path>
              <a:path w="4491990" h="377825">
                <a:moveTo>
                  <a:pt x="4041466" y="174866"/>
                </a:moveTo>
                <a:lnTo>
                  <a:pt x="3930396" y="174866"/>
                </a:lnTo>
                <a:lnTo>
                  <a:pt x="3940185" y="175470"/>
                </a:lnTo>
                <a:lnTo>
                  <a:pt x="3948882" y="177284"/>
                </a:lnTo>
                <a:lnTo>
                  <a:pt x="3974909" y="213537"/>
                </a:lnTo>
                <a:lnTo>
                  <a:pt x="3974162" y="222400"/>
                </a:lnTo>
                <a:lnTo>
                  <a:pt x="3940185" y="251136"/>
                </a:lnTo>
                <a:lnTo>
                  <a:pt x="3930396" y="251739"/>
                </a:lnTo>
                <a:lnTo>
                  <a:pt x="4041581" y="251739"/>
                </a:lnTo>
                <a:lnTo>
                  <a:pt x="4045392" y="237702"/>
                </a:lnTo>
                <a:lnTo>
                  <a:pt x="4047274" y="213537"/>
                </a:lnTo>
                <a:lnTo>
                  <a:pt x="4045440" y="189972"/>
                </a:lnTo>
                <a:lnTo>
                  <a:pt x="4045392" y="189358"/>
                </a:lnTo>
                <a:lnTo>
                  <a:pt x="4041466" y="174866"/>
                </a:lnTo>
                <a:close/>
              </a:path>
              <a:path w="4491990" h="377825">
                <a:moveTo>
                  <a:pt x="3659771" y="0"/>
                </a:moveTo>
                <a:lnTo>
                  <a:pt x="3529406" y="0"/>
                </a:lnTo>
                <a:lnTo>
                  <a:pt x="3529406" y="314680"/>
                </a:lnTo>
                <a:lnTo>
                  <a:pt x="3664267" y="314680"/>
                </a:lnTo>
                <a:lnTo>
                  <a:pt x="3686603" y="313332"/>
                </a:lnTo>
                <a:lnTo>
                  <a:pt x="3725041" y="302545"/>
                </a:lnTo>
                <a:lnTo>
                  <a:pt x="3763732" y="265571"/>
                </a:lnTo>
                <a:lnTo>
                  <a:pt x="3768155" y="251294"/>
                </a:lnTo>
                <a:lnTo>
                  <a:pt x="3599078" y="251294"/>
                </a:lnTo>
                <a:lnTo>
                  <a:pt x="3599078" y="182968"/>
                </a:lnTo>
                <a:lnTo>
                  <a:pt x="3760178" y="182968"/>
                </a:lnTo>
                <a:lnTo>
                  <a:pt x="3755189" y="173528"/>
                </a:lnTo>
                <a:lnTo>
                  <a:pt x="3735099" y="157677"/>
                </a:lnTo>
                <a:lnTo>
                  <a:pt x="3706977" y="148793"/>
                </a:lnTo>
                <a:lnTo>
                  <a:pt x="3706977" y="147904"/>
                </a:lnTo>
                <a:lnTo>
                  <a:pt x="3728806" y="137478"/>
                </a:lnTo>
                <a:lnTo>
                  <a:pt x="3741736" y="124968"/>
                </a:lnTo>
                <a:lnTo>
                  <a:pt x="3599078" y="124968"/>
                </a:lnTo>
                <a:lnTo>
                  <a:pt x="3599078" y="63385"/>
                </a:lnTo>
                <a:lnTo>
                  <a:pt x="3755533" y="63385"/>
                </a:lnTo>
                <a:lnTo>
                  <a:pt x="3755216" y="59886"/>
                </a:lnTo>
                <a:lnTo>
                  <a:pt x="3730345" y="19558"/>
                </a:lnTo>
                <a:lnTo>
                  <a:pt x="3680700" y="1221"/>
                </a:lnTo>
                <a:lnTo>
                  <a:pt x="3659771" y="0"/>
                </a:lnTo>
                <a:close/>
              </a:path>
              <a:path w="4491990" h="377825">
                <a:moveTo>
                  <a:pt x="3760178" y="182968"/>
                </a:moveTo>
                <a:lnTo>
                  <a:pt x="3653472" y="182968"/>
                </a:lnTo>
                <a:lnTo>
                  <a:pt x="3673341" y="185104"/>
                </a:lnTo>
                <a:lnTo>
                  <a:pt x="3687533" y="191511"/>
                </a:lnTo>
                <a:lnTo>
                  <a:pt x="3696049" y="202187"/>
                </a:lnTo>
                <a:lnTo>
                  <a:pt x="3698887" y="217131"/>
                </a:lnTo>
                <a:lnTo>
                  <a:pt x="3698128" y="224956"/>
                </a:lnTo>
                <a:lnTo>
                  <a:pt x="3663732" y="250747"/>
                </a:lnTo>
                <a:lnTo>
                  <a:pt x="3653929" y="251294"/>
                </a:lnTo>
                <a:lnTo>
                  <a:pt x="3768155" y="251294"/>
                </a:lnTo>
                <a:lnTo>
                  <a:pt x="3769381" y="247338"/>
                </a:lnTo>
                <a:lnTo>
                  <a:pt x="3771265" y="226123"/>
                </a:lnTo>
                <a:lnTo>
                  <a:pt x="3767245" y="196343"/>
                </a:lnTo>
                <a:lnTo>
                  <a:pt x="3760178" y="182968"/>
                </a:lnTo>
                <a:close/>
              </a:path>
              <a:path w="4491990" h="377825">
                <a:moveTo>
                  <a:pt x="3755533" y="63385"/>
                </a:moveTo>
                <a:lnTo>
                  <a:pt x="3651681" y="63385"/>
                </a:lnTo>
                <a:lnTo>
                  <a:pt x="3659168" y="63890"/>
                </a:lnTo>
                <a:lnTo>
                  <a:pt x="3665896" y="65406"/>
                </a:lnTo>
                <a:lnTo>
                  <a:pt x="3671866" y="67934"/>
                </a:lnTo>
                <a:lnTo>
                  <a:pt x="3677081" y="71475"/>
                </a:lnTo>
                <a:lnTo>
                  <a:pt x="3683520" y="76873"/>
                </a:lnTo>
                <a:lnTo>
                  <a:pt x="3686746" y="84213"/>
                </a:lnTo>
                <a:lnTo>
                  <a:pt x="3686746" y="103390"/>
                </a:lnTo>
                <a:lnTo>
                  <a:pt x="3651224" y="124968"/>
                </a:lnTo>
                <a:lnTo>
                  <a:pt x="3741736" y="124968"/>
                </a:lnTo>
                <a:lnTo>
                  <a:pt x="3744399" y="122391"/>
                </a:lnTo>
                <a:lnTo>
                  <a:pt x="3753756" y="102639"/>
                </a:lnTo>
                <a:lnTo>
                  <a:pt x="3756875" y="78219"/>
                </a:lnTo>
                <a:lnTo>
                  <a:pt x="3755579" y="63890"/>
                </a:lnTo>
                <a:lnTo>
                  <a:pt x="3755533" y="63385"/>
                </a:lnTo>
                <a:close/>
              </a:path>
              <a:path w="4491990" h="377825">
                <a:moveTo>
                  <a:pt x="3383305" y="0"/>
                </a:moveTo>
                <a:lnTo>
                  <a:pt x="3270910" y="0"/>
                </a:lnTo>
                <a:lnTo>
                  <a:pt x="3270910" y="314680"/>
                </a:lnTo>
                <a:lnTo>
                  <a:pt x="3340595" y="314680"/>
                </a:lnTo>
                <a:lnTo>
                  <a:pt x="3340595" y="206794"/>
                </a:lnTo>
                <a:lnTo>
                  <a:pt x="3383305" y="206794"/>
                </a:lnTo>
                <a:lnTo>
                  <a:pt x="3433759" y="199543"/>
                </a:lnTo>
                <a:lnTo>
                  <a:pt x="3470059" y="177787"/>
                </a:lnTo>
                <a:lnTo>
                  <a:pt x="3491976" y="144019"/>
                </a:lnTo>
                <a:lnTo>
                  <a:pt x="3492020" y="143852"/>
                </a:lnTo>
                <a:lnTo>
                  <a:pt x="3340595" y="143852"/>
                </a:lnTo>
                <a:lnTo>
                  <a:pt x="3340595" y="63385"/>
                </a:lnTo>
                <a:lnTo>
                  <a:pt x="3492886" y="63385"/>
                </a:lnTo>
                <a:lnTo>
                  <a:pt x="3491920" y="60013"/>
                </a:lnTo>
                <a:lnTo>
                  <a:pt x="3469843" y="27863"/>
                </a:lnTo>
                <a:lnTo>
                  <a:pt x="3433479" y="6969"/>
                </a:lnTo>
                <a:lnTo>
                  <a:pt x="3410117" y="1742"/>
                </a:lnTo>
                <a:lnTo>
                  <a:pt x="3383305" y="0"/>
                </a:lnTo>
                <a:close/>
              </a:path>
              <a:path w="4491990" h="377825">
                <a:moveTo>
                  <a:pt x="3492886" y="63385"/>
                </a:moveTo>
                <a:lnTo>
                  <a:pt x="3377450" y="63385"/>
                </a:lnTo>
                <a:lnTo>
                  <a:pt x="3398303" y="65802"/>
                </a:lnTo>
                <a:lnTo>
                  <a:pt x="3413198" y="73051"/>
                </a:lnTo>
                <a:lnTo>
                  <a:pt x="3422134" y="85133"/>
                </a:lnTo>
                <a:lnTo>
                  <a:pt x="3425113" y="102044"/>
                </a:lnTo>
                <a:lnTo>
                  <a:pt x="3424311" y="111569"/>
                </a:lnTo>
                <a:lnTo>
                  <a:pt x="3397175" y="141155"/>
                </a:lnTo>
                <a:lnTo>
                  <a:pt x="3377450" y="143852"/>
                </a:lnTo>
                <a:lnTo>
                  <a:pt x="3492020" y="143852"/>
                </a:lnTo>
                <a:lnTo>
                  <a:pt x="3497455" y="123553"/>
                </a:lnTo>
                <a:lnTo>
                  <a:pt x="3499174" y="102044"/>
                </a:lnTo>
                <a:lnTo>
                  <a:pt x="3499281" y="100698"/>
                </a:lnTo>
                <a:lnTo>
                  <a:pt x="3497441" y="79288"/>
                </a:lnTo>
                <a:lnTo>
                  <a:pt x="3492886" y="63385"/>
                </a:lnTo>
                <a:close/>
              </a:path>
              <a:path w="4491990" h="377825">
                <a:moveTo>
                  <a:pt x="3227311" y="0"/>
                </a:moveTo>
                <a:lnTo>
                  <a:pt x="3032658" y="0"/>
                </a:lnTo>
                <a:lnTo>
                  <a:pt x="3032658" y="314680"/>
                </a:lnTo>
                <a:lnTo>
                  <a:pt x="3229559" y="314680"/>
                </a:lnTo>
                <a:lnTo>
                  <a:pt x="3229559" y="249491"/>
                </a:lnTo>
                <a:lnTo>
                  <a:pt x="3102330" y="249491"/>
                </a:lnTo>
                <a:lnTo>
                  <a:pt x="3102330" y="178015"/>
                </a:lnTo>
                <a:lnTo>
                  <a:pt x="3214725" y="178015"/>
                </a:lnTo>
                <a:lnTo>
                  <a:pt x="3214725" y="114630"/>
                </a:lnTo>
                <a:lnTo>
                  <a:pt x="3102330" y="114630"/>
                </a:lnTo>
                <a:lnTo>
                  <a:pt x="3102330" y="65176"/>
                </a:lnTo>
                <a:lnTo>
                  <a:pt x="3227311" y="65176"/>
                </a:lnTo>
                <a:lnTo>
                  <a:pt x="3227311" y="0"/>
                </a:lnTo>
                <a:close/>
              </a:path>
              <a:path w="4491990" h="377825">
                <a:moveTo>
                  <a:pt x="2977807" y="0"/>
                </a:moveTo>
                <a:lnTo>
                  <a:pt x="2708084" y="0"/>
                </a:lnTo>
                <a:lnTo>
                  <a:pt x="2708084" y="314680"/>
                </a:lnTo>
                <a:lnTo>
                  <a:pt x="2777756" y="314680"/>
                </a:lnTo>
                <a:lnTo>
                  <a:pt x="2777756" y="65176"/>
                </a:lnTo>
                <a:lnTo>
                  <a:pt x="2977807" y="65176"/>
                </a:lnTo>
                <a:lnTo>
                  <a:pt x="2977807" y="0"/>
                </a:lnTo>
                <a:close/>
              </a:path>
              <a:path w="4491990" h="377825">
                <a:moveTo>
                  <a:pt x="2977807" y="65176"/>
                </a:moveTo>
                <a:lnTo>
                  <a:pt x="2908134" y="65176"/>
                </a:lnTo>
                <a:lnTo>
                  <a:pt x="2908134" y="314680"/>
                </a:lnTo>
                <a:lnTo>
                  <a:pt x="2977807" y="314680"/>
                </a:lnTo>
                <a:lnTo>
                  <a:pt x="2977807" y="65176"/>
                </a:lnTo>
                <a:close/>
              </a:path>
              <a:path w="4491990" h="377825">
                <a:moveTo>
                  <a:pt x="2546248" y="0"/>
                </a:moveTo>
                <a:lnTo>
                  <a:pt x="2351595" y="0"/>
                </a:lnTo>
                <a:lnTo>
                  <a:pt x="2351595" y="314680"/>
                </a:lnTo>
                <a:lnTo>
                  <a:pt x="2548496" y="314680"/>
                </a:lnTo>
                <a:lnTo>
                  <a:pt x="2548496" y="249491"/>
                </a:lnTo>
                <a:lnTo>
                  <a:pt x="2421267" y="249491"/>
                </a:lnTo>
                <a:lnTo>
                  <a:pt x="2421267" y="178015"/>
                </a:lnTo>
                <a:lnTo>
                  <a:pt x="2533662" y="178015"/>
                </a:lnTo>
                <a:lnTo>
                  <a:pt x="2533662" y="114630"/>
                </a:lnTo>
                <a:lnTo>
                  <a:pt x="2421267" y="114630"/>
                </a:lnTo>
                <a:lnTo>
                  <a:pt x="2421267" y="65176"/>
                </a:lnTo>
                <a:lnTo>
                  <a:pt x="2546248" y="65176"/>
                </a:lnTo>
                <a:lnTo>
                  <a:pt x="2546248" y="0"/>
                </a:lnTo>
                <a:close/>
              </a:path>
              <a:path w="4491990" h="377825">
                <a:moveTo>
                  <a:pt x="2086813" y="0"/>
                </a:moveTo>
                <a:lnTo>
                  <a:pt x="2017128" y="0"/>
                </a:lnTo>
                <a:lnTo>
                  <a:pt x="2017128" y="314680"/>
                </a:lnTo>
                <a:lnTo>
                  <a:pt x="2076462" y="314680"/>
                </a:lnTo>
                <a:lnTo>
                  <a:pt x="2164312" y="198691"/>
                </a:lnTo>
                <a:lnTo>
                  <a:pt x="2086813" y="198691"/>
                </a:lnTo>
                <a:lnTo>
                  <a:pt x="2086813" y="0"/>
                </a:lnTo>
                <a:close/>
              </a:path>
              <a:path w="4491990" h="377825">
                <a:moveTo>
                  <a:pt x="2296744" y="116433"/>
                </a:moveTo>
                <a:lnTo>
                  <a:pt x="2227059" y="116433"/>
                </a:lnTo>
                <a:lnTo>
                  <a:pt x="2227059" y="314680"/>
                </a:lnTo>
                <a:lnTo>
                  <a:pt x="2296744" y="314680"/>
                </a:lnTo>
                <a:lnTo>
                  <a:pt x="2296744" y="116433"/>
                </a:lnTo>
                <a:close/>
              </a:path>
              <a:path w="4491990" h="377825">
                <a:moveTo>
                  <a:pt x="2296744" y="0"/>
                </a:moveTo>
                <a:lnTo>
                  <a:pt x="2237854" y="0"/>
                </a:lnTo>
                <a:lnTo>
                  <a:pt x="2087257" y="198691"/>
                </a:lnTo>
                <a:lnTo>
                  <a:pt x="2164312" y="198691"/>
                </a:lnTo>
                <a:lnTo>
                  <a:pt x="2226614" y="116433"/>
                </a:lnTo>
                <a:lnTo>
                  <a:pt x="2296744" y="116433"/>
                </a:lnTo>
                <a:lnTo>
                  <a:pt x="2296744" y="0"/>
                </a:lnTo>
                <a:close/>
              </a:path>
              <a:path w="4491990" h="377825">
                <a:moveTo>
                  <a:pt x="1761782" y="0"/>
                </a:moveTo>
                <a:lnTo>
                  <a:pt x="1692097" y="0"/>
                </a:lnTo>
                <a:lnTo>
                  <a:pt x="1692097" y="314680"/>
                </a:lnTo>
                <a:lnTo>
                  <a:pt x="1761782" y="314680"/>
                </a:lnTo>
                <a:lnTo>
                  <a:pt x="1761782" y="182511"/>
                </a:lnTo>
                <a:lnTo>
                  <a:pt x="1962277" y="182511"/>
                </a:lnTo>
                <a:lnTo>
                  <a:pt x="1962277" y="116878"/>
                </a:lnTo>
                <a:lnTo>
                  <a:pt x="1761782" y="116878"/>
                </a:lnTo>
                <a:lnTo>
                  <a:pt x="1761782" y="0"/>
                </a:lnTo>
                <a:close/>
              </a:path>
              <a:path w="4491990" h="377825">
                <a:moveTo>
                  <a:pt x="1962277" y="182511"/>
                </a:moveTo>
                <a:lnTo>
                  <a:pt x="1892604" y="182511"/>
                </a:lnTo>
                <a:lnTo>
                  <a:pt x="1892604" y="314680"/>
                </a:lnTo>
                <a:lnTo>
                  <a:pt x="1962277" y="314680"/>
                </a:lnTo>
                <a:lnTo>
                  <a:pt x="1962277" y="182511"/>
                </a:lnTo>
                <a:close/>
              </a:path>
              <a:path w="4491990" h="377825">
                <a:moveTo>
                  <a:pt x="1962277" y="0"/>
                </a:moveTo>
                <a:lnTo>
                  <a:pt x="1892604" y="0"/>
                </a:lnTo>
                <a:lnTo>
                  <a:pt x="1892604" y="116878"/>
                </a:lnTo>
                <a:lnTo>
                  <a:pt x="1962277" y="116878"/>
                </a:lnTo>
                <a:lnTo>
                  <a:pt x="1962277" y="0"/>
                </a:lnTo>
                <a:close/>
              </a:path>
              <a:path w="4491990" h="377825">
                <a:moveTo>
                  <a:pt x="1648498" y="0"/>
                </a:moveTo>
                <a:lnTo>
                  <a:pt x="1453845" y="0"/>
                </a:lnTo>
                <a:lnTo>
                  <a:pt x="1453845" y="314680"/>
                </a:lnTo>
                <a:lnTo>
                  <a:pt x="1650746" y="314680"/>
                </a:lnTo>
                <a:lnTo>
                  <a:pt x="1650746" y="249491"/>
                </a:lnTo>
                <a:lnTo>
                  <a:pt x="1523517" y="249491"/>
                </a:lnTo>
                <a:lnTo>
                  <a:pt x="1523517" y="178015"/>
                </a:lnTo>
                <a:lnTo>
                  <a:pt x="1635912" y="178015"/>
                </a:lnTo>
                <a:lnTo>
                  <a:pt x="1635912" y="114630"/>
                </a:lnTo>
                <a:lnTo>
                  <a:pt x="1523517" y="114630"/>
                </a:lnTo>
                <a:lnTo>
                  <a:pt x="1523517" y="65176"/>
                </a:lnTo>
                <a:lnTo>
                  <a:pt x="1648498" y="65176"/>
                </a:lnTo>
                <a:lnTo>
                  <a:pt x="1648498" y="0"/>
                </a:lnTo>
                <a:close/>
              </a:path>
              <a:path w="4491990" h="377825">
                <a:moveTo>
                  <a:pt x="1036662" y="0"/>
                </a:moveTo>
                <a:lnTo>
                  <a:pt x="944956" y="0"/>
                </a:lnTo>
                <a:lnTo>
                  <a:pt x="1064539" y="150152"/>
                </a:lnTo>
                <a:lnTo>
                  <a:pt x="924725" y="314680"/>
                </a:lnTo>
                <a:lnTo>
                  <a:pt x="1022731" y="314680"/>
                </a:lnTo>
                <a:lnTo>
                  <a:pt x="1145006" y="159588"/>
                </a:lnTo>
                <a:lnTo>
                  <a:pt x="1299570" y="159588"/>
                </a:lnTo>
                <a:lnTo>
                  <a:pt x="1291551" y="150152"/>
                </a:lnTo>
                <a:lnTo>
                  <a:pt x="1296922" y="143408"/>
                </a:lnTo>
                <a:lnTo>
                  <a:pt x="1145006" y="143408"/>
                </a:lnTo>
                <a:lnTo>
                  <a:pt x="1036662" y="0"/>
                </a:lnTo>
                <a:close/>
              </a:path>
              <a:path w="4491990" h="377825">
                <a:moveTo>
                  <a:pt x="1211084" y="159588"/>
                </a:moveTo>
                <a:lnTo>
                  <a:pt x="1145006" y="159588"/>
                </a:lnTo>
                <a:lnTo>
                  <a:pt x="1145006" y="314680"/>
                </a:lnTo>
                <a:lnTo>
                  <a:pt x="1211084" y="314680"/>
                </a:lnTo>
                <a:lnTo>
                  <a:pt x="1211084" y="159588"/>
                </a:lnTo>
                <a:close/>
              </a:path>
              <a:path w="4491990" h="377825">
                <a:moveTo>
                  <a:pt x="1299570" y="159588"/>
                </a:moveTo>
                <a:lnTo>
                  <a:pt x="1211084" y="159588"/>
                </a:lnTo>
                <a:lnTo>
                  <a:pt x="1332915" y="314680"/>
                </a:lnTo>
                <a:lnTo>
                  <a:pt x="1431366" y="314680"/>
                </a:lnTo>
                <a:lnTo>
                  <a:pt x="1299570" y="159588"/>
                </a:lnTo>
                <a:close/>
              </a:path>
              <a:path w="4491990" h="377825">
                <a:moveTo>
                  <a:pt x="1211084" y="0"/>
                </a:moveTo>
                <a:lnTo>
                  <a:pt x="1145006" y="0"/>
                </a:lnTo>
                <a:lnTo>
                  <a:pt x="1145006" y="143408"/>
                </a:lnTo>
                <a:lnTo>
                  <a:pt x="1211084" y="143408"/>
                </a:lnTo>
                <a:lnTo>
                  <a:pt x="1211084" y="0"/>
                </a:lnTo>
                <a:close/>
              </a:path>
              <a:path w="4491990" h="377825">
                <a:moveTo>
                  <a:pt x="1411135" y="0"/>
                </a:moveTo>
                <a:lnTo>
                  <a:pt x="1318082" y="0"/>
                </a:lnTo>
                <a:lnTo>
                  <a:pt x="1211084" y="143408"/>
                </a:lnTo>
                <a:lnTo>
                  <a:pt x="1296922" y="143408"/>
                </a:lnTo>
                <a:lnTo>
                  <a:pt x="1411135" y="0"/>
                </a:lnTo>
                <a:close/>
              </a:path>
              <a:path w="4491990" h="377825">
                <a:moveTo>
                  <a:pt x="695909" y="0"/>
                </a:moveTo>
                <a:lnTo>
                  <a:pt x="626224" y="0"/>
                </a:lnTo>
                <a:lnTo>
                  <a:pt x="626224" y="314680"/>
                </a:lnTo>
                <a:lnTo>
                  <a:pt x="685571" y="314680"/>
                </a:lnTo>
                <a:lnTo>
                  <a:pt x="773414" y="198691"/>
                </a:lnTo>
                <a:lnTo>
                  <a:pt x="695909" y="198691"/>
                </a:lnTo>
                <a:lnTo>
                  <a:pt x="695909" y="0"/>
                </a:lnTo>
                <a:close/>
              </a:path>
              <a:path w="4491990" h="377825">
                <a:moveTo>
                  <a:pt x="905840" y="116433"/>
                </a:moveTo>
                <a:lnTo>
                  <a:pt x="836168" y="116433"/>
                </a:lnTo>
                <a:lnTo>
                  <a:pt x="836168" y="314680"/>
                </a:lnTo>
                <a:lnTo>
                  <a:pt x="905840" y="314680"/>
                </a:lnTo>
                <a:lnTo>
                  <a:pt x="905840" y="116433"/>
                </a:lnTo>
                <a:close/>
              </a:path>
              <a:path w="4491990" h="377825">
                <a:moveTo>
                  <a:pt x="905840" y="0"/>
                </a:moveTo>
                <a:lnTo>
                  <a:pt x="846950" y="0"/>
                </a:lnTo>
                <a:lnTo>
                  <a:pt x="696353" y="198691"/>
                </a:lnTo>
                <a:lnTo>
                  <a:pt x="773414" y="198691"/>
                </a:lnTo>
                <a:lnTo>
                  <a:pt x="835710" y="116433"/>
                </a:lnTo>
                <a:lnTo>
                  <a:pt x="905840" y="116433"/>
                </a:lnTo>
                <a:lnTo>
                  <a:pt x="905840" y="0"/>
                </a:lnTo>
                <a:close/>
              </a:path>
              <a:path w="4491990" h="377825">
                <a:moveTo>
                  <a:pt x="475627" y="0"/>
                </a:moveTo>
                <a:lnTo>
                  <a:pt x="345262" y="0"/>
                </a:lnTo>
                <a:lnTo>
                  <a:pt x="345262" y="314680"/>
                </a:lnTo>
                <a:lnTo>
                  <a:pt x="480123" y="314680"/>
                </a:lnTo>
                <a:lnTo>
                  <a:pt x="502459" y="313332"/>
                </a:lnTo>
                <a:lnTo>
                  <a:pt x="540897" y="302545"/>
                </a:lnTo>
                <a:lnTo>
                  <a:pt x="579581" y="265571"/>
                </a:lnTo>
                <a:lnTo>
                  <a:pt x="584002" y="251294"/>
                </a:lnTo>
                <a:lnTo>
                  <a:pt x="414934" y="251294"/>
                </a:lnTo>
                <a:lnTo>
                  <a:pt x="414934" y="182968"/>
                </a:lnTo>
                <a:lnTo>
                  <a:pt x="576026" y="182968"/>
                </a:lnTo>
                <a:lnTo>
                  <a:pt x="571039" y="173528"/>
                </a:lnTo>
                <a:lnTo>
                  <a:pt x="550953" y="157677"/>
                </a:lnTo>
                <a:lnTo>
                  <a:pt x="522833" y="148793"/>
                </a:lnTo>
                <a:lnTo>
                  <a:pt x="522833" y="147904"/>
                </a:lnTo>
                <a:lnTo>
                  <a:pt x="544662" y="137478"/>
                </a:lnTo>
                <a:lnTo>
                  <a:pt x="557592" y="124968"/>
                </a:lnTo>
                <a:lnTo>
                  <a:pt x="414934" y="124968"/>
                </a:lnTo>
                <a:lnTo>
                  <a:pt x="414934" y="63385"/>
                </a:lnTo>
                <a:lnTo>
                  <a:pt x="571389" y="63385"/>
                </a:lnTo>
                <a:lnTo>
                  <a:pt x="571072" y="59886"/>
                </a:lnTo>
                <a:lnTo>
                  <a:pt x="546201" y="19558"/>
                </a:lnTo>
                <a:lnTo>
                  <a:pt x="496556" y="1221"/>
                </a:lnTo>
                <a:lnTo>
                  <a:pt x="475627" y="0"/>
                </a:lnTo>
                <a:close/>
              </a:path>
              <a:path w="4491990" h="377825">
                <a:moveTo>
                  <a:pt x="576026" y="182968"/>
                </a:moveTo>
                <a:lnTo>
                  <a:pt x="469328" y="182968"/>
                </a:lnTo>
                <a:lnTo>
                  <a:pt x="489195" y="185104"/>
                </a:lnTo>
                <a:lnTo>
                  <a:pt x="503383" y="191511"/>
                </a:lnTo>
                <a:lnTo>
                  <a:pt x="511894" y="202187"/>
                </a:lnTo>
                <a:lnTo>
                  <a:pt x="514731" y="217131"/>
                </a:lnTo>
                <a:lnTo>
                  <a:pt x="513973" y="224956"/>
                </a:lnTo>
                <a:lnTo>
                  <a:pt x="479588" y="250747"/>
                </a:lnTo>
                <a:lnTo>
                  <a:pt x="469785" y="251294"/>
                </a:lnTo>
                <a:lnTo>
                  <a:pt x="584002" y="251294"/>
                </a:lnTo>
                <a:lnTo>
                  <a:pt x="585226" y="247338"/>
                </a:lnTo>
                <a:lnTo>
                  <a:pt x="587108" y="226123"/>
                </a:lnTo>
                <a:lnTo>
                  <a:pt x="583091" y="196343"/>
                </a:lnTo>
                <a:lnTo>
                  <a:pt x="576026" y="182968"/>
                </a:lnTo>
                <a:close/>
              </a:path>
              <a:path w="4491990" h="377825">
                <a:moveTo>
                  <a:pt x="571389" y="63385"/>
                </a:moveTo>
                <a:lnTo>
                  <a:pt x="467537" y="63385"/>
                </a:lnTo>
                <a:lnTo>
                  <a:pt x="475024" y="63890"/>
                </a:lnTo>
                <a:lnTo>
                  <a:pt x="481752" y="65406"/>
                </a:lnTo>
                <a:lnTo>
                  <a:pt x="487722" y="67934"/>
                </a:lnTo>
                <a:lnTo>
                  <a:pt x="492937" y="71475"/>
                </a:lnTo>
                <a:lnTo>
                  <a:pt x="499376" y="76873"/>
                </a:lnTo>
                <a:lnTo>
                  <a:pt x="502602" y="84213"/>
                </a:lnTo>
                <a:lnTo>
                  <a:pt x="502602" y="103390"/>
                </a:lnTo>
                <a:lnTo>
                  <a:pt x="467080" y="124968"/>
                </a:lnTo>
                <a:lnTo>
                  <a:pt x="557592" y="124968"/>
                </a:lnTo>
                <a:lnTo>
                  <a:pt x="560255" y="122391"/>
                </a:lnTo>
                <a:lnTo>
                  <a:pt x="569612" y="102639"/>
                </a:lnTo>
                <a:lnTo>
                  <a:pt x="572731" y="78219"/>
                </a:lnTo>
                <a:lnTo>
                  <a:pt x="571435" y="63890"/>
                </a:lnTo>
                <a:lnTo>
                  <a:pt x="571389" y="63385"/>
                </a:lnTo>
                <a:close/>
              </a:path>
              <a:path w="4491990" h="377825">
                <a:moveTo>
                  <a:pt x="314680" y="256235"/>
                </a:moveTo>
                <a:lnTo>
                  <a:pt x="0" y="256235"/>
                </a:lnTo>
                <a:lnTo>
                  <a:pt x="0" y="377621"/>
                </a:lnTo>
                <a:lnTo>
                  <a:pt x="65189" y="377621"/>
                </a:lnTo>
                <a:lnTo>
                  <a:pt x="65189" y="321424"/>
                </a:lnTo>
                <a:lnTo>
                  <a:pt x="314680" y="321424"/>
                </a:lnTo>
                <a:lnTo>
                  <a:pt x="314680" y="256235"/>
                </a:lnTo>
                <a:close/>
              </a:path>
              <a:path w="4491990" h="377825">
                <a:moveTo>
                  <a:pt x="314680" y="321424"/>
                </a:moveTo>
                <a:lnTo>
                  <a:pt x="249504" y="321424"/>
                </a:lnTo>
                <a:lnTo>
                  <a:pt x="249504" y="377621"/>
                </a:lnTo>
                <a:lnTo>
                  <a:pt x="314680" y="377621"/>
                </a:lnTo>
                <a:lnTo>
                  <a:pt x="314680" y="321424"/>
                </a:lnTo>
                <a:close/>
              </a:path>
              <a:path w="4491990" h="377825">
                <a:moveTo>
                  <a:pt x="276923" y="0"/>
                </a:moveTo>
                <a:lnTo>
                  <a:pt x="58000" y="0"/>
                </a:lnTo>
                <a:lnTo>
                  <a:pt x="57984" y="128117"/>
                </a:lnTo>
                <a:lnTo>
                  <a:pt x="56669" y="163777"/>
                </a:lnTo>
                <a:lnTo>
                  <a:pt x="52716" y="197126"/>
                </a:lnTo>
                <a:lnTo>
                  <a:pt x="46142" y="227833"/>
                </a:lnTo>
                <a:lnTo>
                  <a:pt x="46111" y="227974"/>
                </a:lnTo>
                <a:lnTo>
                  <a:pt x="36868" y="256235"/>
                </a:lnTo>
                <a:lnTo>
                  <a:pt x="106997" y="256235"/>
                </a:lnTo>
                <a:lnTo>
                  <a:pt x="115996" y="227974"/>
                </a:lnTo>
                <a:lnTo>
                  <a:pt x="116041" y="227833"/>
                </a:lnTo>
                <a:lnTo>
                  <a:pt x="122479" y="197126"/>
                </a:lnTo>
                <a:lnTo>
                  <a:pt x="126380" y="163777"/>
                </a:lnTo>
                <a:lnTo>
                  <a:pt x="127673" y="128117"/>
                </a:lnTo>
                <a:lnTo>
                  <a:pt x="127673" y="65176"/>
                </a:lnTo>
                <a:lnTo>
                  <a:pt x="276923" y="65176"/>
                </a:lnTo>
                <a:lnTo>
                  <a:pt x="276923" y="0"/>
                </a:lnTo>
                <a:close/>
              </a:path>
              <a:path w="4491990" h="377825">
                <a:moveTo>
                  <a:pt x="276923" y="65176"/>
                </a:moveTo>
                <a:lnTo>
                  <a:pt x="207238" y="65176"/>
                </a:lnTo>
                <a:lnTo>
                  <a:pt x="207238" y="256235"/>
                </a:lnTo>
                <a:lnTo>
                  <a:pt x="276923" y="256235"/>
                </a:lnTo>
                <a:lnTo>
                  <a:pt x="276923" y="6517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97" name="object 37">
            <a:extLst>
              <a:ext uri="{FF2B5EF4-FFF2-40B4-BE49-F238E27FC236}">
                <a16:creationId xmlns:a16="http://schemas.microsoft.com/office/drawing/2014/main" id="{70DCCE20-79F7-45AB-9B44-098B80CF3D81}"/>
              </a:ext>
            </a:extLst>
          </p:cNvPr>
          <p:cNvSpPr txBox="1"/>
          <p:nvPr/>
        </p:nvSpPr>
        <p:spPr>
          <a:xfrm>
            <a:off x="9734444" y="1968131"/>
            <a:ext cx="1023616" cy="916986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en-US" sz="1385" b="1" spc="-22" dirty="0">
                <a:latin typeface="Gill Sans MT"/>
                <a:cs typeface="Gill Sans MT"/>
              </a:rPr>
              <a:t>&gt;</a:t>
            </a:r>
            <a:r>
              <a:rPr lang="ru-RU" sz="1385" b="1" spc="-22" dirty="0">
                <a:latin typeface="Gill Sans MT"/>
                <a:cs typeface="Gill Sans MT"/>
              </a:rPr>
              <a:t> 17,1 </a:t>
            </a:r>
            <a:r>
              <a:rPr lang="ru-RU" sz="1038" b="1" spc="-22" dirty="0">
                <a:latin typeface="Gill Sans MT"/>
                <a:cs typeface="Gill Sans MT"/>
              </a:rPr>
              <a:t>млн</a:t>
            </a:r>
          </a:p>
          <a:p>
            <a:pPr marL="10991">
              <a:spcBef>
                <a:spcPts val="87"/>
              </a:spcBef>
            </a:pPr>
            <a:r>
              <a:rPr lang="ru-RU" sz="909" i="1" dirty="0">
                <a:ea typeface="Calibri" panose="020F0502020204030204" pitchFamily="34" charset="0"/>
                <a:cs typeface="Times New Roman" panose="02020603050405020304" pitchFamily="18" charset="0"/>
              </a:rPr>
              <a:t>объём привлечённого грантового финансирования</a:t>
            </a:r>
            <a:endParaRPr sz="952" i="1" dirty="0">
              <a:cs typeface="Arial"/>
            </a:endParaRPr>
          </a:p>
        </p:txBody>
      </p:sp>
      <p:sp>
        <p:nvSpPr>
          <p:cNvPr id="98" name="object 37">
            <a:extLst>
              <a:ext uri="{FF2B5EF4-FFF2-40B4-BE49-F238E27FC236}">
                <a16:creationId xmlns:a16="http://schemas.microsoft.com/office/drawing/2014/main" id="{DBD9859C-1120-4B7E-9160-8FAD5D651A88}"/>
              </a:ext>
            </a:extLst>
          </p:cNvPr>
          <p:cNvSpPr txBox="1"/>
          <p:nvPr/>
        </p:nvSpPr>
        <p:spPr>
          <a:xfrm>
            <a:off x="5706094" y="3751779"/>
            <a:ext cx="1728338" cy="521686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en-US" sz="2423" b="1" spc="-22" dirty="0">
                <a:latin typeface="Gill Sans MT"/>
                <a:cs typeface="Gill Sans MT"/>
              </a:rPr>
              <a:t>&gt; </a:t>
            </a:r>
            <a:r>
              <a:rPr lang="ru-RU" sz="2423" b="1" spc="-22" dirty="0">
                <a:latin typeface="Gill Sans MT"/>
                <a:cs typeface="Gill Sans MT"/>
              </a:rPr>
              <a:t>46 </a:t>
            </a:r>
            <a:endParaRPr sz="1558" b="1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385" i="1" dirty="0">
                <a:solidFill>
                  <a:srgbClr val="00000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85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подано заявок</a:t>
            </a:r>
            <a:endParaRPr sz="1385" i="1" dirty="0">
              <a:cs typeface="Arial"/>
            </a:endParaRPr>
          </a:p>
        </p:txBody>
      </p:sp>
      <p:sp>
        <p:nvSpPr>
          <p:cNvPr id="99" name="object 37">
            <a:extLst>
              <a:ext uri="{FF2B5EF4-FFF2-40B4-BE49-F238E27FC236}">
                <a16:creationId xmlns:a16="http://schemas.microsoft.com/office/drawing/2014/main" id="{84C2A76E-D056-47B3-806A-F769E64024EA}"/>
              </a:ext>
            </a:extLst>
          </p:cNvPr>
          <p:cNvSpPr txBox="1"/>
          <p:nvPr/>
        </p:nvSpPr>
        <p:spPr>
          <a:xfrm>
            <a:off x="7396662" y="3714178"/>
            <a:ext cx="1830757" cy="683717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en-US" sz="2423" b="1" spc="-22" dirty="0">
                <a:latin typeface="Gill Sans MT"/>
                <a:cs typeface="Gill Sans MT"/>
              </a:rPr>
              <a:t>&gt; </a:t>
            </a:r>
            <a:r>
              <a:rPr lang="ru-RU" sz="2423" b="1" spc="-22" dirty="0">
                <a:latin typeface="Gill Sans MT"/>
                <a:cs typeface="Gill Sans MT"/>
              </a:rPr>
              <a:t>9</a:t>
            </a:r>
            <a:endParaRPr sz="1558" b="1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212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поддержанных</a:t>
            </a: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212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инициативы</a:t>
            </a:r>
            <a:endParaRPr sz="1385" i="1" dirty="0">
              <a:cs typeface="Arial"/>
            </a:endParaRPr>
          </a:p>
        </p:txBody>
      </p:sp>
      <p:sp>
        <p:nvSpPr>
          <p:cNvPr id="100" name="object 37">
            <a:extLst>
              <a:ext uri="{FF2B5EF4-FFF2-40B4-BE49-F238E27FC236}">
                <a16:creationId xmlns:a16="http://schemas.microsoft.com/office/drawing/2014/main" id="{CC6B7B06-DCF3-4547-B070-B2BA323F8199}"/>
              </a:ext>
            </a:extLst>
          </p:cNvPr>
          <p:cNvSpPr txBox="1"/>
          <p:nvPr/>
        </p:nvSpPr>
        <p:spPr>
          <a:xfrm>
            <a:off x="8965073" y="3694595"/>
            <a:ext cx="1830757" cy="916923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en-US" sz="2077" b="1" spc="-22" dirty="0">
                <a:latin typeface="Gill Sans MT"/>
                <a:cs typeface="Gill Sans MT"/>
              </a:rPr>
              <a:t>&gt;</a:t>
            </a:r>
            <a:r>
              <a:rPr lang="ru-RU" sz="2077" b="1" spc="-22" dirty="0">
                <a:latin typeface="Gill Sans MT"/>
                <a:cs typeface="Gill Sans MT"/>
              </a:rPr>
              <a:t> 16,6 </a:t>
            </a:r>
            <a:r>
              <a:rPr lang="ru-RU" sz="1558" b="1" spc="-22" dirty="0">
                <a:latin typeface="Gill Sans MT"/>
                <a:cs typeface="Gill Sans MT"/>
              </a:rPr>
              <a:t>млн</a:t>
            </a:r>
          </a:p>
          <a:p>
            <a:pPr marL="10991">
              <a:spcBef>
                <a:spcPts val="87"/>
              </a:spcBef>
            </a:pPr>
            <a:r>
              <a:rPr lang="ru-RU" sz="1212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объём привлечённого грантового финансирования</a:t>
            </a:r>
            <a:endParaRPr sz="1385" i="1" dirty="0">
              <a:cs typeface="Arial"/>
            </a:endParaRPr>
          </a:p>
        </p:txBody>
      </p:sp>
      <p:sp>
        <p:nvSpPr>
          <p:cNvPr id="101" name="object 138">
            <a:extLst>
              <a:ext uri="{FF2B5EF4-FFF2-40B4-BE49-F238E27FC236}">
                <a16:creationId xmlns:a16="http://schemas.microsoft.com/office/drawing/2014/main" id="{48EE3B2C-330A-48C5-B7D8-559D6DDC38F7}"/>
              </a:ext>
            </a:extLst>
          </p:cNvPr>
          <p:cNvSpPr/>
          <p:nvPr/>
        </p:nvSpPr>
        <p:spPr>
          <a:xfrm>
            <a:off x="5486035" y="3363850"/>
            <a:ext cx="5272025" cy="1308187"/>
          </a:xfrm>
          <a:custGeom>
            <a:avLst/>
            <a:gdLst/>
            <a:ahLst/>
            <a:cxnLst/>
            <a:rect l="l" t="t" r="r" b="b"/>
            <a:pathLst>
              <a:path w="1379220" h="314325">
                <a:moveTo>
                  <a:pt x="1305445" y="313740"/>
                </a:moveTo>
                <a:lnTo>
                  <a:pt x="73367" y="313740"/>
                </a:lnTo>
                <a:lnTo>
                  <a:pt x="44812" y="307975"/>
                </a:lnTo>
                <a:lnTo>
                  <a:pt x="21491" y="292253"/>
                </a:lnTo>
                <a:lnTo>
                  <a:pt x="5766" y="268933"/>
                </a:lnTo>
                <a:lnTo>
                  <a:pt x="0" y="240372"/>
                </a:lnTo>
                <a:lnTo>
                  <a:pt x="0" y="73367"/>
                </a:lnTo>
                <a:lnTo>
                  <a:pt x="5766" y="44807"/>
                </a:lnTo>
                <a:lnTo>
                  <a:pt x="21491" y="21486"/>
                </a:lnTo>
                <a:lnTo>
                  <a:pt x="44812" y="5764"/>
                </a:lnTo>
                <a:lnTo>
                  <a:pt x="73367" y="0"/>
                </a:lnTo>
                <a:lnTo>
                  <a:pt x="1305445" y="0"/>
                </a:lnTo>
                <a:lnTo>
                  <a:pt x="1334000" y="5764"/>
                </a:lnTo>
                <a:lnTo>
                  <a:pt x="1357322" y="21486"/>
                </a:lnTo>
                <a:lnTo>
                  <a:pt x="1373047" y="44807"/>
                </a:lnTo>
                <a:lnTo>
                  <a:pt x="1378813" y="73367"/>
                </a:lnTo>
                <a:lnTo>
                  <a:pt x="1378813" y="240372"/>
                </a:lnTo>
                <a:lnTo>
                  <a:pt x="1373047" y="268933"/>
                </a:lnTo>
                <a:lnTo>
                  <a:pt x="1357322" y="292253"/>
                </a:lnTo>
                <a:lnTo>
                  <a:pt x="1334000" y="307975"/>
                </a:lnTo>
                <a:lnTo>
                  <a:pt x="1305445" y="313740"/>
                </a:lnTo>
                <a:close/>
              </a:path>
            </a:pathLst>
          </a:custGeom>
          <a:ln w="12700">
            <a:solidFill>
              <a:srgbClr val="6F60AA"/>
            </a:solidFill>
          </a:ln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102" name="object 37">
            <a:extLst>
              <a:ext uri="{FF2B5EF4-FFF2-40B4-BE49-F238E27FC236}">
                <a16:creationId xmlns:a16="http://schemas.microsoft.com/office/drawing/2014/main" id="{50591758-6EF1-4FA8-A63E-59A49B8213D1}"/>
              </a:ext>
            </a:extLst>
          </p:cNvPr>
          <p:cNvSpPr txBox="1"/>
          <p:nvPr/>
        </p:nvSpPr>
        <p:spPr>
          <a:xfrm>
            <a:off x="5714749" y="3321979"/>
            <a:ext cx="4319206" cy="307076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1385" b="1" spc="-22" dirty="0">
                <a:latin typeface="Gill Sans MT"/>
                <a:cs typeface="Gill Sans MT"/>
              </a:rPr>
              <a:t>ПОКАЗАТЕЛИ В ЦИФРАХ ЗА 2025 год:</a:t>
            </a:r>
            <a:endParaRPr sz="952" dirty="0">
              <a:latin typeface="Gill Sans MT"/>
              <a:cs typeface="Gill Sans MT"/>
            </a:endParaRPr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BCA6DF5B-D5E8-4A30-8678-1A74D40125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520" y="3363850"/>
            <a:ext cx="2864962" cy="1308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5" name="object 37">
            <a:extLst>
              <a:ext uri="{FF2B5EF4-FFF2-40B4-BE49-F238E27FC236}">
                <a16:creationId xmlns:a16="http://schemas.microsoft.com/office/drawing/2014/main" id="{2DCD60D5-0E34-48B4-900B-5819BBBE2A2C}"/>
              </a:ext>
            </a:extLst>
          </p:cNvPr>
          <p:cNvSpPr txBox="1"/>
          <p:nvPr/>
        </p:nvSpPr>
        <p:spPr>
          <a:xfrm>
            <a:off x="2682299" y="5864570"/>
            <a:ext cx="2761334" cy="527457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2423" b="1" spc="-22" dirty="0">
                <a:solidFill>
                  <a:srgbClr val="7167AE"/>
                </a:solidFill>
                <a:latin typeface="Gill Sans MT"/>
                <a:cs typeface="Gill Sans MT"/>
              </a:rPr>
              <a:t>28 июня 2025 г.</a:t>
            </a:r>
            <a:endParaRPr sz="1558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558" b="1" i="1" dirty="0">
                <a:solidFill>
                  <a:srgbClr val="00000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sz="1558" b="1" i="1" dirty="0">
              <a:cs typeface="Arial"/>
            </a:endParaRPr>
          </a:p>
        </p:txBody>
      </p:sp>
      <p:sp>
        <p:nvSpPr>
          <p:cNvPr id="56" name="object 37">
            <a:extLst>
              <a:ext uri="{FF2B5EF4-FFF2-40B4-BE49-F238E27FC236}">
                <a16:creationId xmlns:a16="http://schemas.microsoft.com/office/drawing/2014/main" id="{CE08C41E-D4C7-46BE-9609-EE60CBC963C5}"/>
              </a:ext>
            </a:extLst>
          </p:cNvPr>
          <p:cNvSpPr txBox="1"/>
          <p:nvPr/>
        </p:nvSpPr>
        <p:spPr>
          <a:xfrm>
            <a:off x="6509865" y="5855923"/>
            <a:ext cx="2571750" cy="528740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2423" b="1" spc="-22" dirty="0">
                <a:solidFill>
                  <a:srgbClr val="7167AE"/>
                </a:solidFill>
                <a:latin typeface="Gill Sans MT"/>
                <a:cs typeface="Gill Sans MT"/>
              </a:rPr>
              <a:t>100 000 руб.</a:t>
            </a:r>
            <a:endParaRPr sz="1558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558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58" b="1" i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фонд</a:t>
            </a:r>
            <a:endParaRPr sz="1385" b="1" i="1" dirty="0">
              <a:solidFill>
                <a:schemeClr val="bg1">
                  <a:lumMod val="65000"/>
                </a:schemeClr>
              </a:solidFill>
              <a:cs typeface="Arial"/>
            </a:endParaRP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74EFB1BE-061E-4279-B341-4386526E7EB9}"/>
              </a:ext>
            </a:extLst>
          </p:cNvPr>
          <p:cNvCxnSpPr/>
          <p:nvPr/>
        </p:nvCxnSpPr>
        <p:spPr>
          <a:xfrm>
            <a:off x="4950008" y="5848085"/>
            <a:ext cx="0" cy="580650"/>
          </a:xfrm>
          <a:prstGeom prst="line">
            <a:avLst/>
          </a:prstGeom>
          <a:ln>
            <a:solidFill>
              <a:srgbClr val="6F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bject 37">
            <a:extLst>
              <a:ext uri="{FF2B5EF4-FFF2-40B4-BE49-F238E27FC236}">
                <a16:creationId xmlns:a16="http://schemas.microsoft.com/office/drawing/2014/main" id="{C47E39AC-89F2-4CF5-897E-145E02BEA22B}"/>
              </a:ext>
            </a:extLst>
          </p:cNvPr>
          <p:cNvSpPr txBox="1"/>
          <p:nvPr/>
        </p:nvSpPr>
        <p:spPr>
          <a:xfrm>
            <a:off x="8410681" y="5880900"/>
            <a:ext cx="2571750" cy="344522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2423" b="1" spc="-22" dirty="0">
                <a:solidFill>
                  <a:srgbClr val="7167AE"/>
                </a:solidFill>
                <a:latin typeface="Gill Sans MT"/>
                <a:cs typeface="Gill Sans MT"/>
              </a:rPr>
              <a:t>10 лауреатов</a:t>
            </a:r>
            <a:endParaRPr sz="1558" dirty="0">
              <a:latin typeface="Gill Sans MT"/>
              <a:cs typeface="Gill Sans MT"/>
            </a:endParaRP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12B44628-3A62-4F0E-B20C-1478AD71D935}"/>
              </a:ext>
            </a:extLst>
          </p:cNvPr>
          <p:cNvCxnSpPr/>
          <p:nvPr/>
        </p:nvCxnSpPr>
        <p:spPr>
          <a:xfrm>
            <a:off x="8348962" y="5820884"/>
            <a:ext cx="0" cy="580650"/>
          </a:xfrm>
          <a:prstGeom prst="line">
            <a:avLst/>
          </a:prstGeom>
          <a:ln>
            <a:solidFill>
              <a:srgbClr val="6F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64BBCA13-2F86-4C22-A54D-B5B35B5DF6B7}"/>
              </a:ext>
            </a:extLst>
          </p:cNvPr>
          <p:cNvSpPr/>
          <p:nvPr/>
        </p:nvSpPr>
        <p:spPr>
          <a:xfrm>
            <a:off x="2616358" y="5314632"/>
            <a:ext cx="7301009" cy="358165"/>
          </a:xfrm>
          <a:prstGeom prst="roundRect">
            <a:avLst/>
          </a:prstGeom>
          <a:solidFill>
            <a:srgbClr val="DAEF13"/>
          </a:solidFill>
          <a:ln>
            <a:solidFill>
              <a:srgbClr val="CADB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23" b="1" spc="-48" dirty="0">
                <a:solidFill>
                  <a:schemeClr val="tx1"/>
                </a:solidFill>
                <a:cs typeface="Arial"/>
              </a:rPr>
              <a:t>Золотая книга Почёта молодёжи Ульяновской области </a:t>
            </a:r>
            <a:endParaRPr lang="ru-RU" sz="2423" dirty="0">
              <a:solidFill>
                <a:schemeClr val="tx1"/>
              </a:solidFill>
            </a:endParaRPr>
          </a:p>
        </p:txBody>
      </p:sp>
      <p:sp>
        <p:nvSpPr>
          <p:cNvPr id="61" name="object 138">
            <a:extLst>
              <a:ext uri="{FF2B5EF4-FFF2-40B4-BE49-F238E27FC236}">
                <a16:creationId xmlns:a16="http://schemas.microsoft.com/office/drawing/2014/main" id="{24087AD7-7B06-470F-B34B-141AFB86D612}"/>
              </a:ext>
            </a:extLst>
          </p:cNvPr>
          <p:cNvSpPr/>
          <p:nvPr/>
        </p:nvSpPr>
        <p:spPr>
          <a:xfrm>
            <a:off x="1940447" y="5210476"/>
            <a:ext cx="8701026" cy="1308187"/>
          </a:xfrm>
          <a:custGeom>
            <a:avLst/>
            <a:gdLst/>
            <a:ahLst/>
            <a:cxnLst/>
            <a:rect l="l" t="t" r="r" b="b"/>
            <a:pathLst>
              <a:path w="1379220" h="314325">
                <a:moveTo>
                  <a:pt x="1305445" y="313740"/>
                </a:moveTo>
                <a:lnTo>
                  <a:pt x="73367" y="313740"/>
                </a:lnTo>
                <a:lnTo>
                  <a:pt x="44812" y="307975"/>
                </a:lnTo>
                <a:lnTo>
                  <a:pt x="21491" y="292253"/>
                </a:lnTo>
                <a:lnTo>
                  <a:pt x="5766" y="268933"/>
                </a:lnTo>
                <a:lnTo>
                  <a:pt x="0" y="240372"/>
                </a:lnTo>
                <a:lnTo>
                  <a:pt x="0" y="73367"/>
                </a:lnTo>
                <a:lnTo>
                  <a:pt x="5766" y="44807"/>
                </a:lnTo>
                <a:lnTo>
                  <a:pt x="21491" y="21486"/>
                </a:lnTo>
                <a:lnTo>
                  <a:pt x="44812" y="5764"/>
                </a:lnTo>
                <a:lnTo>
                  <a:pt x="73367" y="0"/>
                </a:lnTo>
                <a:lnTo>
                  <a:pt x="1305445" y="0"/>
                </a:lnTo>
                <a:lnTo>
                  <a:pt x="1334000" y="5764"/>
                </a:lnTo>
                <a:lnTo>
                  <a:pt x="1357322" y="21486"/>
                </a:lnTo>
                <a:lnTo>
                  <a:pt x="1373047" y="44807"/>
                </a:lnTo>
                <a:lnTo>
                  <a:pt x="1378813" y="73367"/>
                </a:lnTo>
                <a:lnTo>
                  <a:pt x="1378813" y="240372"/>
                </a:lnTo>
                <a:lnTo>
                  <a:pt x="1373047" y="268933"/>
                </a:lnTo>
                <a:lnTo>
                  <a:pt x="1357322" y="292253"/>
                </a:lnTo>
                <a:lnTo>
                  <a:pt x="1334000" y="307975"/>
                </a:lnTo>
                <a:lnTo>
                  <a:pt x="1305445" y="313740"/>
                </a:lnTo>
                <a:close/>
              </a:path>
            </a:pathLst>
          </a:custGeom>
          <a:ln w="41275">
            <a:solidFill>
              <a:srgbClr val="CADB44"/>
            </a:solidFill>
          </a:ln>
        </p:spPr>
        <p:txBody>
          <a:bodyPr wrap="square" lIns="0" tIns="0" rIns="0" bIns="0" rtlCol="0"/>
          <a:lstStyle/>
          <a:p>
            <a:endParaRPr sz="1558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821065-3D65-48C3-83F7-5319B09C075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92" y="1326040"/>
            <a:ext cx="478081" cy="268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2" name="object 37">
            <a:extLst>
              <a:ext uri="{FF2B5EF4-FFF2-40B4-BE49-F238E27FC236}">
                <a16:creationId xmlns:a16="http://schemas.microsoft.com/office/drawing/2014/main" id="{A84B8001-6CA6-486E-A99B-90D4839516EE}"/>
              </a:ext>
            </a:extLst>
          </p:cNvPr>
          <p:cNvSpPr txBox="1"/>
          <p:nvPr/>
        </p:nvSpPr>
        <p:spPr>
          <a:xfrm>
            <a:off x="5015522" y="5855923"/>
            <a:ext cx="2571750" cy="528740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2423" b="1" spc="-22" dirty="0">
                <a:solidFill>
                  <a:srgbClr val="7167AE"/>
                </a:solidFill>
                <a:latin typeface="Gill Sans MT"/>
                <a:cs typeface="Gill Sans MT"/>
              </a:rPr>
              <a:t>106</a:t>
            </a:r>
            <a:endParaRPr sz="1558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558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58" b="1" i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подано заявок</a:t>
            </a:r>
            <a:endParaRPr sz="1385" b="1" i="1" dirty="0">
              <a:solidFill>
                <a:schemeClr val="bg1">
                  <a:lumMod val="65000"/>
                </a:schemeClr>
              </a:solidFill>
              <a:cs typeface="Arial"/>
            </a:endParaRPr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8917BAA2-62B9-4409-87FD-1A01690C6CC6}"/>
              </a:ext>
            </a:extLst>
          </p:cNvPr>
          <p:cNvCxnSpPr/>
          <p:nvPr/>
        </p:nvCxnSpPr>
        <p:spPr>
          <a:xfrm>
            <a:off x="6425712" y="5834079"/>
            <a:ext cx="0" cy="580650"/>
          </a:xfrm>
          <a:prstGeom prst="line">
            <a:avLst/>
          </a:prstGeom>
          <a:ln>
            <a:solidFill>
              <a:srgbClr val="6F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6671" y="444429"/>
            <a:ext cx="833110" cy="88846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08888" y="507459"/>
            <a:ext cx="1301547" cy="2822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76211" y="995717"/>
            <a:ext cx="7097832" cy="61656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75258" y="1765627"/>
            <a:ext cx="3078407" cy="1063320"/>
            <a:chOff x="762754" y="2040280"/>
            <a:chExt cx="3557270" cy="122872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2754" y="2040280"/>
              <a:ext cx="3557016" cy="12283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3383" y="2164169"/>
              <a:ext cx="3122968" cy="12642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61275" y="2361145"/>
              <a:ext cx="604520" cy="94615"/>
            </a:xfrm>
            <a:custGeom>
              <a:avLst/>
              <a:gdLst/>
              <a:ahLst/>
              <a:cxnLst/>
              <a:rect l="l" t="t" r="r" b="b"/>
              <a:pathLst>
                <a:path w="604519" h="94614">
                  <a:moveTo>
                    <a:pt x="604202" y="20815"/>
                  </a:moveTo>
                  <a:lnTo>
                    <a:pt x="513118" y="20815"/>
                  </a:lnTo>
                  <a:lnTo>
                    <a:pt x="513118" y="37160"/>
                  </a:lnTo>
                  <a:lnTo>
                    <a:pt x="604202" y="37160"/>
                  </a:lnTo>
                  <a:lnTo>
                    <a:pt x="604202" y="20815"/>
                  </a:lnTo>
                  <a:close/>
                </a:path>
                <a:path w="604519" h="94614">
                  <a:moveTo>
                    <a:pt x="464223" y="2095"/>
                  </a:moveTo>
                  <a:lnTo>
                    <a:pt x="443128" y="2095"/>
                  </a:lnTo>
                  <a:lnTo>
                    <a:pt x="443128" y="66636"/>
                  </a:lnTo>
                  <a:lnTo>
                    <a:pt x="464223" y="66636"/>
                  </a:lnTo>
                  <a:lnTo>
                    <a:pt x="464223" y="2095"/>
                  </a:lnTo>
                  <a:close/>
                </a:path>
                <a:path w="604519" h="94614">
                  <a:moveTo>
                    <a:pt x="398005" y="2095"/>
                  </a:moveTo>
                  <a:lnTo>
                    <a:pt x="376910" y="2095"/>
                  </a:lnTo>
                  <a:lnTo>
                    <a:pt x="376910" y="66636"/>
                  </a:lnTo>
                  <a:lnTo>
                    <a:pt x="420128" y="66636"/>
                  </a:lnTo>
                  <a:lnTo>
                    <a:pt x="426224" y="64655"/>
                  </a:lnTo>
                  <a:lnTo>
                    <a:pt x="435165" y="56743"/>
                  </a:lnTo>
                  <a:lnTo>
                    <a:pt x="437400" y="50901"/>
                  </a:lnTo>
                  <a:lnTo>
                    <a:pt x="437400" y="50431"/>
                  </a:lnTo>
                  <a:lnTo>
                    <a:pt x="398005" y="50431"/>
                  </a:lnTo>
                  <a:lnTo>
                    <a:pt x="398005" y="35902"/>
                  </a:lnTo>
                  <a:lnTo>
                    <a:pt x="437400" y="35902"/>
                  </a:lnTo>
                  <a:lnTo>
                    <a:pt x="437400" y="35344"/>
                  </a:lnTo>
                  <a:lnTo>
                    <a:pt x="435165" y="29476"/>
                  </a:lnTo>
                  <a:lnTo>
                    <a:pt x="426224" y="21653"/>
                  </a:lnTo>
                  <a:lnTo>
                    <a:pt x="420128" y="19697"/>
                  </a:lnTo>
                  <a:lnTo>
                    <a:pt x="398005" y="19697"/>
                  </a:lnTo>
                  <a:lnTo>
                    <a:pt x="398005" y="2095"/>
                  </a:lnTo>
                  <a:close/>
                </a:path>
                <a:path w="604519" h="94614">
                  <a:moveTo>
                    <a:pt x="437400" y="35902"/>
                  </a:moveTo>
                  <a:lnTo>
                    <a:pt x="413423" y="35902"/>
                  </a:lnTo>
                  <a:lnTo>
                    <a:pt x="416166" y="38328"/>
                  </a:lnTo>
                  <a:lnTo>
                    <a:pt x="416166" y="48005"/>
                  </a:lnTo>
                  <a:lnTo>
                    <a:pt x="413423" y="50431"/>
                  </a:lnTo>
                  <a:lnTo>
                    <a:pt x="437400" y="50431"/>
                  </a:lnTo>
                  <a:lnTo>
                    <a:pt x="437400" y="35902"/>
                  </a:lnTo>
                  <a:close/>
                </a:path>
                <a:path w="604519" h="94614">
                  <a:moveTo>
                    <a:pt x="315594" y="2095"/>
                  </a:moveTo>
                  <a:lnTo>
                    <a:pt x="294500" y="2095"/>
                  </a:lnTo>
                  <a:lnTo>
                    <a:pt x="294500" y="94576"/>
                  </a:lnTo>
                  <a:lnTo>
                    <a:pt x="315594" y="94576"/>
                  </a:lnTo>
                  <a:lnTo>
                    <a:pt x="315594" y="57835"/>
                  </a:lnTo>
                  <a:lnTo>
                    <a:pt x="360344" y="57835"/>
                  </a:lnTo>
                  <a:lnTo>
                    <a:pt x="362687" y="54763"/>
                  </a:lnTo>
                  <a:lnTo>
                    <a:pt x="365131" y="49453"/>
                  </a:lnTo>
                  <a:lnTo>
                    <a:pt x="326720" y="49453"/>
                  </a:lnTo>
                  <a:lnTo>
                    <a:pt x="323138" y="48082"/>
                  </a:lnTo>
                  <a:lnTo>
                    <a:pt x="317550" y="42583"/>
                  </a:lnTo>
                  <a:lnTo>
                    <a:pt x="316153" y="38925"/>
                  </a:lnTo>
                  <a:lnTo>
                    <a:pt x="316153" y="29806"/>
                  </a:lnTo>
                  <a:lnTo>
                    <a:pt x="317550" y="26149"/>
                  </a:lnTo>
                  <a:lnTo>
                    <a:pt x="323138" y="20650"/>
                  </a:lnTo>
                  <a:lnTo>
                    <a:pt x="326720" y="19278"/>
                  </a:lnTo>
                  <a:lnTo>
                    <a:pt x="365128" y="19278"/>
                  </a:lnTo>
                  <a:lnTo>
                    <a:pt x="362687" y="13979"/>
                  </a:lnTo>
                  <a:lnTo>
                    <a:pt x="360335" y="10896"/>
                  </a:lnTo>
                  <a:lnTo>
                    <a:pt x="315594" y="10896"/>
                  </a:lnTo>
                  <a:lnTo>
                    <a:pt x="315594" y="2095"/>
                  </a:lnTo>
                  <a:close/>
                </a:path>
                <a:path w="604519" h="94614">
                  <a:moveTo>
                    <a:pt x="360344" y="57835"/>
                  </a:moveTo>
                  <a:lnTo>
                    <a:pt x="315874" y="57835"/>
                  </a:lnTo>
                  <a:lnTo>
                    <a:pt x="320344" y="65100"/>
                  </a:lnTo>
                  <a:lnTo>
                    <a:pt x="327367" y="68732"/>
                  </a:lnTo>
                  <a:lnTo>
                    <a:pt x="345808" y="68732"/>
                  </a:lnTo>
                  <a:lnTo>
                    <a:pt x="353123" y="65735"/>
                  </a:lnTo>
                  <a:lnTo>
                    <a:pt x="358901" y="59728"/>
                  </a:lnTo>
                  <a:lnTo>
                    <a:pt x="360344" y="57835"/>
                  </a:lnTo>
                  <a:close/>
                </a:path>
                <a:path w="604519" h="94614">
                  <a:moveTo>
                    <a:pt x="365128" y="19278"/>
                  </a:moveTo>
                  <a:lnTo>
                    <a:pt x="335381" y="19278"/>
                  </a:lnTo>
                  <a:lnTo>
                    <a:pt x="338924" y="20650"/>
                  </a:lnTo>
                  <a:lnTo>
                    <a:pt x="344512" y="26149"/>
                  </a:lnTo>
                  <a:lnTo>
                    <a:pt x="345909" y="29806"/>
                  </a:lnTo>
                  <a:lnTo>
                    <a:pt x="345909" y="38925"/>
                  </a:lnTo>
                  <a:lnTo>
                    <a:pt x="344512" y="42583"/>
                  </a:lnTo>
                  <a:lnTo>
                    <a:pt x="338924" y="48082"/>
                  </a:lnTo>
                  <a:lnTo>
                    <a:pt x="335381" y="49453"/>
                  </a:lnTo>
                  <a:lnTo>
                    <a:pt x="365131" y="49453"/>
                  </a:lnTo>
                  <a:lnTo>
                    <a:pt x="365394" y="48880"/>
                  </a:lnTo>
                  <a:lnTo>
                    <a:pt x="366900" y="42583"/>
                  </a:lnTo>
                  <a:lnTo>
                    <a:pt x="367020" y="42081"/>
                  </a:lnTo>
                  <a:lnTo>
                    <a:pt x="367563" y="34366"/>
                  </a:lnTo>
                  <a:lnTo>
                    <a:pt x="367020" y="26653"/>
                  </a:lnTo>
                  <a:lnTo>
                    <a:pt x="365394" y="19858"/>
                  </a:lnTo>
                  <a:lnTo>
                    <a:pt x="365128" y="19278"/>
                  </a:lnTo>
                  <a:close/>
                </a:path>
                <a:path w="604519" h="94614">
                  <a:moveTo>
                    <a:pt x="345808" y="0"/>
                  </a:moveTo>
                  <a:lnTo>
                    <a:pt x="327367" y="0"/>
                  </a:lnTo>
                  <a:lnTo>
                    <a:pt x="320344" y="3632"/>
                  </a:lnTo>
                  <a:lnTo>
                    <a:pt x="315874" y="10896"/>
                  </a:lnTo>
                  <a:lnTo>
                    <a:pt x="360335" y="10896"/>
                  </a:lnTo>
                  <a:lnTo>
                    <a:pt x="358901" y="9016"/>
                  </a:lnTo>
                  <a:lnTo>
                    <a:pt x="353123" y="3009"/>
                  </a:lnTo>
                  <a:lnTo>
                    <a:pt x="345808" y="0"/>
                  </a:lnTo>
                  <a:close/>
                </a:path>
                <a:path w="604519" h="94614">
                  <a:moveTo>
                    <a:pt x="266839" y="21094"/>
                  </a:moveTo>
                  <a:lnTo>
                    <a:pt x="245732" y="21094"/>
                  </a:lnTo>
                  <a:lnTo>
                    <a:pt x="245732" y="66636"/>
                  </a:lnTo>
                  <a:lnTo>
                    <a:pt x="266839" y="66636"/>
                  </a:lnTo>
                  <a:lnTo>
                    <a:pt x="266839" y="21094"/>
                  </a:lnTo>
                  <a:close/>
                </a:path>
                <a:path w="604519" h="94614">
                  <a:moveTo>
                    <a:pt x="287362" y="2095"/>
                  </a:moveTo>
                  <a:lnTo>
                    <a:pt x="225209" y="2095"/>
                  </a:lnTo>
                  <a:lnTo>
                    <a:pt x="225209" y="21094"/>
                  </a:lnTo>
                  <a:lnTo>
                    <a:pt x="287362" y="21094"/>
                  </a:lnTo>
                  <a:lnTo>
                    <a:pt x="287362" y="2095"/>
                  </a:lnTo>
                  <a:close/>
                </a:path>
                <a:path w="604519" h="94614">
                  <a:moveTo>
                    <a:pt x="173647" y="2095"/>
                  </a:moveTo>
                  <a:lnTo>
                    <a:pt x="152552" y="2095"/>
                  </a:lnTo>
                  <a:lnTo>
                    <a:pt x="152552" y="66636"/>
                  </a:lnTo>
                  <a:lnTo>
                    <a:pt x="173647" y="66636"/>
                  </a:lnTo>
                  <a:lnTo>
                    <a:pt x="173647" y="42608"/>
                  </a:lnTo>
                  <a:lnTo>
                    <a:pt x="218071" y="42608"/>
                  </a:lnTo>
                  <a:lnTo>
                    <a:pt x="218071" y="23609"/>
                  </a:lnTo>
                  <a:lnTo>
                    <a:pt x="173647" y="23609"/>
                  </a:lnTo>
                  <a:lnTo>
                    <a:pt x="173647" y="2095"/>
                  </a:lnTo>
                  <a:close/>
                </a:path>
                <a:path w="604519" h="94614">
                  <a:moveTo>
                    <a:pt x="218071" y="42608"/>
                  </a:moveTo>
                  <a:lnTo>
                    <a:pt x="196976" y="42608"/>
                  </a:lnTo>
                  <a:lnTo>
                    <a:pt x="196976" y="66636"/>
                  </a:lnTo>
                  <a:lnTo>
                    <a:pt x="218071" y="66636"/>
                  </a:lnTo>
                  <a:lnTo>
                    <a:pt x="218071" y="42608"/>
                  </a:lnTo>
                  <a:close/>
                </a:path>
                <a:path w="604519" h="94614">
                  <a:moveTo>
                    <a:pt x="218071" y="2095"/>
                  </a:moveTo>
                  <a:lnTo>
                    <a:pt x="196976" y="2095"/>
                  </a:lnTo>
                  <a:lnTo>
                    <a:pt x="196976" y="23609"/>
                  </a:lnTo>
                  <a:lnTo>
                    <a:pt x="218071" y="23609"/>
                  </a:lnTo>
                  <a:lnTo>
                    <a:pt x="218071" y="2095"/>
                  </a:lnTo>
                  <a:close/>
                </a:path>
                <a:path w="604519" h="94614">
                  <a:moveTo>
                    <a:pt x="121729" y="139"/>
                  </a:moveTo>
                  <a:lnTo>
                    <a:pt x="111759" y="139"/>
                  </a:lnTo>
                  <a:lnTo>
                    <a:pt x="104511" y="715"/>
                  </a:lnTo>
                  <a:lnTo>
                    <a:pt x="77673" y="34645"/>
                  </a:lnTo>
                  <a:lnTo>
                    <a:pt x="78294" y="41956"/>
                  </a:lnTo>
                  <a:lnTo>
                    <a:pt x="106460" y="68260"/>
                  </a:lnTo>
                  <a:lnTo>
                    <a:pt x="107511" y="68260"/>
                  </a:lnTo>
                  <a:lnTo>
                    <a:pt x="113715" y="68732"/>
                  </a:lnTo>
                  <a:lnTo>
                    <a:pt x="120783" y="68260"/>
                  </a:lnTo>
                  <a:lnTo>
                    <a:pt x="127585" y="66846"/>
                  </a:lnTo>
                  <a:lnTo>
                    <a:pt x="134123" y="64489"/>
                  </a:lnTo>
                  <a:lnTo>
                    <a:pt x="140398" y="61188"/>
                  </a:lnTo>
                  <a:lnTo>
                    <a:pt x="135545" y="51130"/>
                  </a:lnTo>
                  <a:lnTo>
                    <a:pt x="104317" y="51130"/>
                  </a:lnTo>
                  <a:lnTo>
                    <a:pt x="98818" y="47218"/>
                  </a:lnTo>
                  <a:lnTo>
                    <a:pt x="97510" y="39395"/>
                  </a:lnTo>
                  <a:lnTo>
                    <a:pt x="143751" y="39395"/>
                  </a:lnTo>
                  <a:lnTo>
                    <a:pt x="143751" y="34645"/>
                  </a:lnTo>
                  <a:lnTo>
                    <a:pt x="143246" y="27042"/>
                  </a:lnTo>
                  <a:lnTo>
                    <a:pt x="97640" y="27042"/>
                  </a:lnTo>
                  <a:lnTo>
                    <a:pt x="98437" y="20332"/>
                  </a:lnTo>
                  <a:lnTo>
                    <a:pt x="98515" y="19680"/>
                  </a:lnTo>
                  <a:lnTo>
                    <a:pt x="98590" y="19050"/>
                  </a:lnTo>
                  <a:lnTo>
                    <a:pt x="103060" y="15087"/>
                  </a:lnTo>
                  <a:lnTo>
                    <a:pt x="139558" y="15087"/>
                  </a:lnTo>
                  <a:lnTo>
                    <a:pt x="138961" y="13759"/>
                  </a:lnTo>
                  <a:lnTo>
                    <a:pt x="135229" y="8877"/>
                  </a:lnTo>
                  <a:lnTo>
                    <a:pt x="129552" y="3048"/>
                  </a:lnTo>
                  <a:lnTo>
                    <a:pt x="121729" y="139"/>
                  </a:lnTo>
                  <a:close/>
                </a:path>
                <a:path w="604519" h="94614">
                  <a:moveTo>
                    <a:pt x="132715" y="45262"/>
                  </a:moveTo>
                  <a:lnTo>
                    <a:pt x="126758" y="49174"/>
                  </a:lnTo>
                  <a:lnTo>
                    <a:pt x="120522" y="51130"/>
                  </a:lnTo>
                  <a:lnTo>
                    <a:pt x="135545" y="51130"/>
                  </a:lnTo>
                  <a:lnTo>
                    <a:pt x="132715" y="45262"/>
                  </a:lnTo>
                  <a:close/>
                </a:path>
                <a:path w="604519" h="94614">
                  <a:moveTo>
                    <a:pt x="139558" y="15087"/>
                  </a:moveTo>
                  <a:lnTo>
                    <a:pt x="114604" y="15087"/>
                  </a:lnTo>
                  <a:lnTo>
                    <a:pt x="117513" y="16141"/>
                  </a:lnTo>
                  <a:lnTo>
                    <a:pt x="122085" y="20332"/>
                  </a:lnTo>
                  <a:lnTo>
                    <a:pt x="123266" y="23240"/>
                  </a:lnTo>
                  <a:lnTo>
                    <a:pt x="123357" y="27042"/>
                  </a:lnTo>
                  <a:lnTo>
                    <a:pt x="143246" y="27042"/>
                  </a:lnTo>
                  <a:lnTo>
                    <a:pt x="143219" y="26642"/>
                  </a:lnTo>
                  <a:lnTo>
                    <a:pt x="141624" y="19680"/>
                  </a:lnTo>
                  <a:lnTo>
                    <a:pt x="139558" y="15087"/>
                  </a:lnTo>
                  <a:close/>
                </a:path>
                <a:path w="604519" h="94614">
                  <a:moveTo>
                    <a:pt x="21107" y="2095"/>
                  </a:moveTo>
                  <a:lnTo>
                    <a:pt x="0" y="2095"/>
                  </a:lnTo>
                  <a:lnTo>
                    <a:pt x="0" y="66636"/>
                  </a:lnTo>
                  <a:lnTo>
                    <a:pt x="54635" y="66636"/>
                  </a:lnTo>
                  <a:lnTo>
                    <a:pt x="54635" y="84797"/>
                  </a:lnTo>
                  <a:lnTo>
                    <a:pt x="74752" y="84797"/>
                  </a:lnTo>
                  <a:lnTo>
                    <a:pt x="74752" y="47637"/>
                  </a:lnTo>
                  <a:lnTo>
                    <a:pt x="21107" y="47637"/>
                  </a:lnTo>
                  <a:lnTo>
                    <a:pt x="21107" y="2095"/>
                  </a:lnTo>
                  <a:close/>
                </a:path>
                <a:path w="604519" h="94614">
                  <a:moveTo>
                    <a:pt x="65671" y="2095"/>
                  </a:moveTo>
                  <a:lnTo>
                    <a:pt x="44576" y="2095"/>
                  </a:lnTo>
                  <a:lnTo>
                    <a:pt x="44576" y="47637"/>
                  </a:lnTo>
                  <a:lnTo>
                    <a:pt x="65671" y="47637"/>
                  </a:lnTo>
                  <a:lnTo>
                    <a:pt x="65671" y="209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558"/>
            </a:p>
          </p:txBody>
        </p:sp>
      </p:grp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78477" y="1759589"/>
            <a:ext cx="5267472" cy="106299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130504" y="1969080"/>
            <a:ext cx="2720944" cy="723078"/>
          </a:xfrm>
          <a:prstGeom prst="rect">
            <a:avLst/>
          </a:prstGeom>
        </p:spPr>
        <p:txBody>
          <a:bodyPr vert="horz" wrap="square" lIns="0" tIns="17585" rIns="0" bIns="0" rtlCol="0">
            <a:spAutoFit/>
          </a:bodyPr>
          <a:lstStyle/>
          <a:p>
            <a:pPr marL="10991" marR="4396" indent="569312" algn="just">
              <a:lnSpc>
                <a:spcPts val="1125"/>
              </a:lnSpc>
              <a:spcBef>
                <a:spcPts val="138"/>
              </a:spcBef>
            </a:pPr>
            <a:r>
              <a:rPr lang="ru-RU" sz="952" dirty="0">
                <a:solidFill>
                  <a:srgbClr val="231F20"/>
                </a:solidFill>
                <a:latin typeface="Arial"/>
                <a:cs typeface="Arial"/>
              </a:rPr>
              <a:t>это сеть образовательных центров, расположенных на территории субъектов Российской Федерации и создающих условия для непрерывного качественного обучения молодёжи на круглогодичной основе</a:t>
            </a:r>
            <a:endParaRPr sz="952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74857" y="2007895"/>
            <a:ext cx="5426689" cy="668390"/>
          </a:xfrm>
          <a:prstGeom prst="rect">
            <a:avLst/>
          </a:prstGeom>
        </p:spPr>
        <p:txBody>
          <a:bodyPr vert="horz" wrap="square" lIns="0" tIns="26926" rIns="0" bIns="0" rtlCol="0">
            <a:spAutoFit/>
          </a:bodyPr>
          <a:lstStyle/>
          <a:p>
            <a:pPr marL="10991" marR="374779" indent="-550" algn="just">
              <a:lnSpc>
                <a:spcPts val="1013"/>
              </a:lnSpc>
              <a:spcBef>
                <a:spcPts val="212"/>
              </a:spcBef>
            </a:pPr>
            <a:r>
              <a:rPr lang="ru-RU" sz="909" dirty="0">
                <a:solidFill>
                  <a:srgbClr val="231F20"/>
                </a:solidFill>
                <a:latin typeface="Arial"/>
                <a:cs typeface="Arial"/>
              </a:rPr>
              <a:t>образование и воспитание, сохранение историко-культурного наследия, развитие исторических территорий, творческие индустрии, сохранение и развитие арктических территорий, экология, спорт и здоровье, медиа, государственная и муниципальная  служба, информационные технологии, развитие села и агротехнологий, наука, туризм, развитие потенциала молодёжи Сибири, предпринимательство, профессиональное развитие</a:t>
            </a:r>
            <a:endParaRPr sz="909" dirty="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85597" y="1859663"/>
            <a:ext cx="4479164" cy="110838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2028945" y="3074939"/>
            <a:ext cx="1018120" cy="516364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sz="2769" b="1" spc="-22" dirty="0">
                <a:solidFill>
                  <a:srgbClr val="7167AE"/>
                </a:solidFill>
                <a:latin typeface="Gill Sans MT"/>
                <a:cs typeface="Gill Sans MT"/>
              </a:rPr>
              <a:t>2</a:t>
            </a:r>
            <a:r>
              <a:rPr lang="ru-RU" sz="2769" b="1" spc="-22" dirty="0">
                <a:solidFill>
                  <a:srgbClr val="7167AE"/>
                </a:solidFill>
                <a:latin typeface="Gill Sans MT"/>
                <a:cs typeface="Gill Sans MT"/>
              </a:rPr>
              <a:t>8</a:t>
            </a:r>
            <a:endParaRPr sz="2769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385" b="1" spc="-17" dirty="0">
                <a:solidFill>
                  <a:srgbClr val="231F20"/>
                </a:solidFill>
                <a:latin typeface="Arial"/>
                <a:cs typeface="Arial"/>
              </a:rPr>
              <a:t>форумов</a:t>
            </a:r>
            <a:endParaRPr sz="1385" b="1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973899" y="3067021"/>
            <a:ext cx="1923867" cy="498410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31873">
              <a:lnSpc>
                <a:spcPts val="2592"/>
              </a:lnSpc>
              <a:spcBef>
                <a:spcPts val="87"/>
              </a:spcBef>
              <a:tabLst>
                <a:tab pos="1004539" algn="l"/>
              </a:tabLst>
            </a:pPr>
            <a:r>
              <a:rPr sz="2250" b="1" spc="-43" dirty="0">
                <a:solidFill>
                  <a:srgbClr val="231F20"/>
                </a:solidFill>
                <a:latin typeface="Gill Sans MT"/>
                <a:cs typeface="Gill Sans MT"/>
              </a:rPr>
              <a:t>5</a:t>
            </a:r>
            <a:r>
              <a:rPr sz="2250" b="1" dirty="0">
                <a:solidFill>
                  <a:srgbClr val="231F20"/>
                </a:solidFill>
                <a:latin typeface="Gill Sans MT"/>
                <a:cs typeface="Gill Sans MT"/>
              </a:rPr>
              <a:t>	</a:t>
            </a:r>
            <a:r>
              <a:rPr sz="2250" b="1" spc="-299" dirty="0">
                <a:solidFill>
                  <a:srgbClr val="231F20"/>
                </a:solidFill>
                <a:latin typeface="Gill Sans MT"/>
                <a:cs typeface="Gill Sans MT"/>
              </a:rPr>
              <a:t>15</a:t>
            </a:r>
            <a:endParaRPr sz="2250" dirty="0">
              <a:latin typeface="Gill Sans MT"/>
              <a:cs typeface="Gill Sans MT"/>
            </a:endParaRPr>
          </a:p>
          <a:p>
            <a:pPr marL="10991">
              <a:lnSpc>
                <a:spcPts val="1242"/>
              </a:lnSpc>
              <a:tabLst>
                <a:tab pos="983107" algn="l"/>
              </a:tabLst>
            </a:pPr>
            <a:r>
              <a:rPr sz="1125" spc="-9" dirty="0" err="1">
                <a:solidFill>
                  <a:srgbClr val="231F20"/>
                </a:solidFill>
                <a:latin typeface="Arial"/>
                <a:cs typeface="Arial"/>
              </a:rPr>
              <a:t>флаг</a:t>
            </a:r>
            <a:r>
              <a:rPr lang="ru-RU" sz="1125" spc="-9" dirty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sz="1125" spc="-9" dirty="0" err="1">
                <a:solidFill>
                  <a:srgbClr val="231F20"/>
                </a:solidFill>
                <a:latin typeface="Arial"/>
                <a:cs typeface="Arial"/>
              </a:rPr>
              <a:t>анских</a:t>
            </a:r>
            <a:r>
              <a:rPr sz="1125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125" spc="-30" dirty="0">
                <a:solidFill>
                  <a:srgbClr val="231F20"/>
                </a:solidFill>
                <a:latin typeface="Arial"/>
                <a:cs typeface="Arial"/>
              </a:rPr>
              <a:t>всероссийских</a:t>
            </a:r>
            <a:endParaRPr sz="1125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020913" y="3372446"/>
            <a:ext cx="645136" cy="184222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spcBef>
                <a:spcPts val="87"/>
              </a:spcBef>
            </a:pPr>
            <a:r>
              <a:rPr sz="1125" spc="-22" dirty="0">
                <a:solidFill>
                  <a:srgbClr val="231F20"/>
                </a:solidFill>
                <a:latin typeface="Arial"/>
                <a:cs typeface="Arial"/>
              </a:rPr>
              <a:t>окружных</a:t>
            </a:r>
            <a:endParaRPr sz="1125" dirty="0">
              <a:latin typeface="Arial"/>
              <a:cs typeface="Arial"/>
            </a:endParaRPr>
          </a:p>
        </p:txBody>
      </p:sp>
      <p:pic>
        <p:nvPicPr>
          <p:cNvPr id="44" name="object 4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063249" y="3156706"/>
            <a:ext cx="147447" cy="201453"/>
          </a:xfrm>
          <a:prstGeom prst="rect">
            <a:avLst/>
          </a:prstGeom>
        </p:spPr>
      </p:pic>
      <p:sp>
        <p:nvSpPr>
          <p:cNvPr id="49" name="object 49"/>
          <p:cNvSpPr/>
          <p:nvPr/>
        </p:nvSpPr>
        <p:spPr>
          <a:xfrm>
            <a:off x="10308362" y="406161"/>
            <a:ext cx="84076" cy="957812"/>
          </a:xfrm>
          <a:custGeom>
            <a:avLst/>
            <a:gdLst/>
            <a:ahLst/>
            <a:cxnLst/>
            <a:rect l="l" t="t" r="r" b="b"/>
            <a:pathLst>
              <a:path w="97154" h="1106805">
                <a:moveTo>
                  <a:pt x="96558" y="0"/>
                </a:moveTo>
                <a:lnTo>
                  <a:pt x="0" y="0"/>
                </a:lnTo>
                <a:lnTo>
                  <a:pt x="0" y="1106716"/>
                </a:lnTo>
                <a:lnTo>
                  <a:pt x="96558" y="1106716"/>
                </a:lnTo>
                <a:lnTo>
                  <a:pt x="96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51" name="object 38">
            <a:extLst>
              <a:ext uri="{FF2B5EF4-FFF2-40B4-BE49-F238E27FC236}">
                <a16:creationId xmlns:a16="http://schemas.microsoft.com/office/drawing/2014/main" id="{49ABCC9C-B7D2-4312-8478-5EE0DB914E53}"/>
              </a:ext>
            </a:extLst>
          </p:cNvPr>
          <p:cNvSpPr txBox="1"/>
          <p:nvPr/>
        </p:nvSpPr>
        <p:spPr>
          <a:xfrm>
            <a:off x="1992776" y="603510"/>
            <a:ext cx="5605096" cy="267401"/>
          </a:xfrm>
          <a:prstGeom prst="rect">
            <a:avLst/>
          </a:prstGeom>
        </p:spPr>
        <p:txBody>
          <a:bodyPr vert="horz" wrap="square" lIns="0" tIns="43962" rIns="0" bIns="0" rtlCol="0">
            <a:spAutoFit/>
          </a:bodyPr>
          <a:lstStyle/>
          <a:p>
            <a:pPr marL="10991" marR="4396">
              <a:lnSpc>
                <a:spcPts val="1082"/>
              </a:lnSpc>
              <a:spcBef>
                <a:spcPts val="346"/>
              </a:spcBef>
            </a:pPr>
            <a:r>
              <a:rPr lang="ru-RU" sz="3462" b="1" spc="-48" dirty="0">
                <a:solidFill>
                  <a:srgbClr val="231F20"/>
                </a:solidFill>
                <a:latin typeface="+mj-lt"/>
                <a:cs typeface="Arial"/>
              </a:rPr>
              <a:t>ФОРУМНАЯ КАМПАНИЯ </a:t>
            </a:r>
            <a:endParaRPr sz="3462" b="1" dirty="0">
              <a:latin typeface="+mj-lt"/>
              <a:cs typeface="Arial"/>
            </a:endParaRPr>
          </a:p>
        </p:txBody>
      </p:sp>
      <p:sp>
        <p:nvSpPr>
          <p:cNvPr id="26" name="object 37">
            <a:extLst>
              <a:ext uri="{FF2B5EF4-FFF2-40B4-BE49-F238E27FC236}">
                <a16:creationId xmlns:a16="http://schemas.microsoft.com/office/drawing/2014/main" id="{C6F0A93F-0212-4EE6-9705-92680B5D06E5}"/>
              </a:ext>
            </a:extLst>
          </p:cNvPr>
          <p:cNvSpPr txBox="1"/>
          <p:nvPr/>
        </p:nvSpPr>
        <p:spPr>
          <a:xfrm>
            <a:off x="1975258" y="4624181"/>
            <a:ext cx="1728338" cy="527457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2769" b="1" spc="-22" dirty="0">
                <a:solidFill>
                  <a:srgbClr val="7167AE"/>
                </a:solidFill>
                <a:latin typeface="Gill Sans MT"/>
                <a:cs typeface="Gill Sans MT"/>
              </a:rPr>
              <a:t>1948 </a:t>
            </a:r>
            <a:r>
              <a:rPr lang="ru-RU" sz="1731" b="1" spc="-22" dirty="0">
                <a:solidFill>
                  <a:srgbClr val="7167AE"/>
                </a:solidFill>
                <a:latin typeface="Gill Sans MT"/>
                <a:cs typeface="Gill Sans MT"/>
              </a:rPr>
              <a:t>чел.</a:t>
            </a:r>
            <a:endParaRPr sz="1731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558" b="1" i="1" dirty="0">
                <a:solidFill>
                  <a:srgbClr val="00000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58" b="1" i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план заявок 2025</a:t>
            </a:r>
            <a:endParaRPr sz="1558" b="1" i="1" dirty="0">
              <a:solidFill>
                <a:schemeClr val="bg1">
                  <a:lumMod val="50000"/>
                </a:schemeClr>
              </a:solidFill>
              <a:cs typeface="Arial"/>
            </a:endParaRPr>
          </a:p>
        </p:txBody>
      </p:sp>
      <p:sp>
        <p:nvSpPr>
          <p:cNvPr id="29" name="object 37">
            <a:extLst>
              <a:ext uri="{FF2B5EF4-FFF2-40B4-BE49-F238E27FC236}">
                <a16:creationId xmlns:a16="http://schemas.microsoft.com/office/drawing/2014/main" id="{47ACE4A9-3E51-4D45-9F88-BBFD54B2E068}"/>
              </a:ext>
            </a:extLst>
          </p:cNvPr>
          <p:cNvSpPr txBox="1"/>
          <p:nvPr/>
        </p:nvSpPr>
        <p:spPr>
          <a:xfrm>
            <a:off x="3888012" y="4602877"/>
            <a:ext cx="1728338" cy="527457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2769" b="1" spc="-22" dirty="0">
                <a:solidFill>
                  <a:srgbClr val="7167AE"/>
                </a:solidFill>
                <a:latin typeface="Gill Sans MT"/>
                <a:cs typeface="Gill Sans MT"/>
              </a:rPr>
              <a:t>2000 </a:t>
            </a:r>
            <a:r>
              <a:rPr lang="ru-RU" sz="1731" b="1" spc="-22" dirty="0">
                <a:solidFill>
                  <a:srgbClr val="7167AE"/>
                </a:solidFill>
                <a:latin typeface="Gill Sans MT"/>
                <a:cs typeface="Gill Sans MT"/>
              </a:rPr>
              <a:t>чел.</a:t>
            </a:r>
            <a:endParaRPr sz="1731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558" b="1" i="1" dirty="0">
                <a:solidFill>
                  <a:srgbClr val="00000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58" b="1" i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подано заявок</a:t>
            </a:r>
            <a:endParaRPr sz="1558" b="1" i="1" dirty="0">
              <a:solidFill>
                <a:schemeClr val="bg1">
                  <a:lumMod val="50000"/>
                </a:schemeClr>
              </a:solidFill>
              <a:cs typeface="Arial"/>
            </a:endParaRPr>
          </a:p>
        </p:txBody>
      </p:sp>
      <p:sp>
        <p:nvSpPr>
          <p:cNvPr id="16" name="Стрелка: шеврон 15">
            <a:extLst>
              <a:ext uri="{FF2B5EF4-FFF2-40B4-BE49-F238E27FC236}">
                <a16:creationId xmlns:a16="http://schemas.microsoft.com/office/drawing/2014/main" id="{84DC7D94-771B-4CE5-8E08-36D6F0FF9CAA}"/>
              </a:ext>
            </a:extLst>
          </p:cNvPr>
          <p:cNvSpPr/>
          <p:nvPr/>
        </p:nvSpPr>
        <p:spPr>
          <a:xfrm rot="10800000">
            <a:off x="3562673" y="4747918"/>
            <a:ext cx="248146" cy="280253"/>
          </a:xfrm>
          <a:prstGeom prst="chevron">
            <a:avLst/>
          </a:prstGeom>
          <a:solidFill>
            <a:srgbClr val="DAEF13"/>
          </a:solidFill>
          <a:ln w="3175">
            <a:solidFill>
              <a:srgbClr val="6F60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58">
              <a:solidFill>
                <a:schemeClr val="tx1"/>
              </a:solidFill>
            </a:endParaRPr>
          </a:p>
        </p:txBody>
      </p:sp>
      <p:sp>
        <p:nvSpPr>
          <p:cNvPr id="31" name="object 37">
            <a:extLst>
              <a:ext uri="{FF2B5EF4-FFF2-40B4-BE49-F238E27FC236}">
                <a16:creationId xmlns:a16="http://schemas.microsoft.com/office/drawing/2014/main" id="{04F6ED8B-7D2B-468C-8A2F-07C98A906B5F}"/>
              </a:ext>
            </a:extLst>
          </p:cNvPr>
          <p:cNvSpPr txBox="1"/>
          <p:nvPr/>
        </p:nvSpPr>
        <p:spPr>
          <a:xfrm>
            <a:off x="2076704" y="5830003"/>
            <a:ext cx="1728338" cy="836516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2769" b="1" spc="-22" dirty="0">
                <a:solidFill>
                  <a:srgbClr val="CADB44"/>
                </a:solidFill>
                <a:latin typeface="Gill Sans MT"/>
                <a:cs typeface="Gill Sans MT"/>
              </a:rPr>
              <a:t>28 </a:t>
            </a:r>
            <a:r>
              <a:rPr lang="ru-RU" sz="1731" b="1" spc="-22" dirty="0">
                <a:solidFill>
                  <a:srgbClr val="CADB44"/>
                </a:solidFill>
                <a:latin typeface="Gill Sans MT"/>
                <a:cs typeface="Gill Sans MT"/>
              </a:rPr>
              <a:t>чел.</a:t>
            </a:r>
            <a:endParaRPr sz="1731" dirty="0">
              <a:solidFill>
                <a:srgbClr val="CADB44"/>
              </a:solidFill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558" b="1" i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план на Тавриду 2025</a:t>
            </a: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endParaRPr sz="1558" b="1" i="1" dirty="0">
              <a:cs typeface="Arial"/>
            </a:endParaRPr>
          </a:p>
        </p:txBody>
      </p:sp>
      <p:sp>
        <p:nvSpPr>
          <p:cNvPr id="33" name="Стрелка: шеврон 32">
            <a:extLst>
              <a:ext uri="{FF2B5EF4-FFF2-40B4-BE49-F238E27FC236}">
                <a16:creationId xmlns:a16="http://schemas.microsoft.com/office/drawing/2014/main" id="{7D89D854-6182-407E-92EE-FF330BD482CE}"/>
              </a:ext>
            </a:extLst>
          </p:cNvPr>
          <p:cNvSpPr/>
          <p:nvPr/>
        </p:nvSpPr>
        <p:spPr>
          <a:xfrm rot="10800000">
            <a:off x="3649962" y="5986967"/>
            <a:ext cx="248146" cy="280253"/>
          </a:xfrm>
          <a:prstGeom prst="chevron">
            <a:avLst/>
          </a:prstGeom>
          <a:solidFill>
            <a:srgbClr val="DAEF13"/>
          </a:solidFill>
          <a:ln w="3175">
            <a:solidFill>
              <a:srgbClr val="6F60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58">
              <a:solidFill>
                <a:schemeClr val="tx1"/>
              </a:solidFill>
            </a:endParaRPr>
          </a:p>
        </p:txBody>
      </p:sp>
      <p:sp>
        <p:nvSpPr>
          <p:cNvPr id="34" name="object 37">
            <a:extLst>
              <a:ext uri="{FF2B5EF4-FFF2-40B4-BE49-F238E27FC236}">
                <a16:creationId xmlns:a16="http://schemas.microsoft.com/office/drawing/2014/main" id="{81AB1826-EA97-40A1-9664-FBD7E02B67FE}"/>
              </a:ext>
            </a:extLst>
          </p:cNvPr>
          <p:cNvSpPr txBox="1"/>
          <p:nvPr/>
        </p:nvSpPr>
        <p:spPr>
          <a:xfrm>
            <a:off x="5693544" y="4575256"/>
            <a:ext cx="1728338" cy="527457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2769" b="1" spc="-22" dirty="0">
                <a:solidFill>
                  <a:srgbClr val="7167AE"/>
                </a:solidFill>
                <a:latin typeface="Gill Sans MT"/>
                <a:cs typeface="Gill Sans MT"/>
              </a:rPr>
              <a:t>170 </a:t>
            </a:r>
            <a:r>
              <a:rPr lang="ru-RU" sz="1731" b="1" spc="-22" dirty="0">
                <a:solidFill>
                  <a:srgbClr val="7167AE"/>
                </a:solidFill>
                <a:latin typeface="Gill Sans MT"/>
                <a:cs typeface="Gill Sans MT"/>
              </a:rPr>
              <a:t>чел.</a:t>
            </a:r>
            <a:endParaRPr sz="1731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558" b="1" i="1" dirty="0">
                <a:solidFill>
                  <a:schemeClr val="bg1">
                    <a:lumMod val="50000"/>
                  </a:schemeClr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58" b="1" i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отправлено </a:t>
            </a:r>
            <a:endParaRPr sz="1558" b="1" i="1" dirty="0">
              <a:solidFill>
                <a:schemeClr val="bg1">
                  <a:lumMod val="50000"/>
                </a:schemeClr>
              </a:solidFill>
              <a:cs typeface="Arial"/>
            </a:endParaRPr>
          </a:p>
        </p:txBody>
      </p:sp>
      <p:sp>
        <p:nvSpPr>
          <p:cNvPr id="35" name="Стрелка: шеврон 34">
            <a:extLst>
              <a:ext uri="{FF2B5EF4-FFF2-40B4-BE49-F238E27FC236}">
                <a16:creationId xmlns:a16="http://schemas.microsoft.com/office/drawing/2014/main" id="{D25B0F8D-903E-4BDB-8984-9625CCFCEE64}"/>
              </a:ext>
            </a:extLst>
          </p:cNvPr>
          <p:cNvSpPr/>
          <p:nvPr/>
        </p:nvSpPr>
        <p:spPr>
          <a:xfrm rot="10800000">
            <a:off x="5368204" y="4720298"/>
            <a:ext cx="248146" cy="280253"/>
          </a:xfrm>
          <a:prstGeom prst="chevron">
            <a:avLst/>
          </a:prstGeom>
          <a:solidFill>
            <a:srgbClr val="DAEF13"/>
          </a:solidFill>
          <a:ln w="3175">
            <a:solidFill>
              <a:srgbClr val="6F60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58">
              <a:solidFill>
                <a:schemeClr val="tx1"/>
              </a:solidFill>
            </a:endParaRPr>
          </a:p>
        </p:txBody>
      </p:sp>
      <p:sp>
        <p:nvSpPr>
          <p:cNvPr id="36" name="object 37">
            <a:extLst>
              <a:ext uri="{FF2B5EF4-FFF2-40B4-BE49-F238E27FC236}">
                <a16:creationId xmlns:a16="http://schemas.microsoft.com/office/drawing/2014/main" id="{B977B37F-4B48-45DE-9C10-036E7C1336F4}"/>
              </a:ext>
            </a:extLst>
          </p:cNvPr>
          <p:cNvSpPr txBox="1"/>
          <p:nvPr/>
        </p:nvSpPr>
        <p:spPr>
          <a:xfrm>
            <a:off x="3965206" y="5898154"/>
            <a:ext cx="1728338" cy="527457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2769" b="1" spc="-22" dirty="0">
                <a:solidFill>
                  <a:srgbClr val="CADB44"/>
                </a:solidFill>
                <a:latin typeface="Gill Sans MT"/>
                <a:cs typeface="Gill Sans MT"/>
              </a:rPr>
              <a:t>28 </a:t>
            </a:r>
            <a:r>
              <a:rPr lang="ru-RU" sz="1731" b="1" spc="-22" dirty="0">
                <a:solidFill>
                  <a:srgbClr val="CADB44"/>
                </a:solidFill>
                <a:latin typeface="Gill Sans MT"/>
                <a:cs typeface="Gill Sans MT"/>
              </a:rPr>
              <a:t>чел.</a:t>
            </a:r>
            <a:endParaRPr sz="1731" dirty="0">
              <a:solidFill>
                <a:srgbClr val="CADB44"/>
              </a:solidFill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558" b="1" i="1" dirty="0">
                <a:solidFill>
                  <a:srgbClr val="00000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58" b="1" i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отправлено</a:t>
            </a:r>
            <a:r>
              <a:rPr lang="ru-RU" sz="1558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sz="1558" b="1" i="1" dirty="0">
              <a:cs typeface="Arial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CC67B5B-DBB2-44A7-915F-6E893080F1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307" y="2916229"/>
            <a:ext cx="3664642" cy="3670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object 138">
            <a:extLst>
              <a:ext uri="{FF2B5EF4-FFF2-40B4-BE49-F238E27FC236}">
                <a16:creationId xmlns:a16="http://schemas.microsoft.com/office/drawing/2014/main" id="{9FBDCBEC-CCAE-47AB-924A-8CF7A090BE63}"/>
              </a:ext>
            </a:extLst>
          </p:cNvPr>
          <p:cNvSpPr/>
          <p:nvPr/>
        </p:nvSpPr>
        <p:spPr>
          <a:xfrm>
            <a:off x="1945707" y="4463692"/>
            <a:ext cx="4941601" cy="841581"/>
          </a:xfrm>
          <a:custGeom>
            <a:avLst/>
            <a:gdLst/>
            <a:ahLst/>
            <a:cxnLst/>
            <a:rect l="l" t="t" r="r" b="b"/>
            <a:pathLst>
              <a:path w="1379220" h="314325">
                <a:moveTo>
                  <a:pt x="1305445" y="313740"/>
                </a:moveTo>
                <a:lnTo>
                  <a:pt x="73367" y="313740"/>
                </a:lnTo>
                <a:lnTo>
                  <a:pt x="44812" y="307975"/>
                </a:lnTo>
                <a:lnTo>
                  <a:pt x="21491" y="292253"/>
                </a:lnTo>
                <a:lnTo>
                  <a:pt x="5766" y="268933"/>
                </a:lnTo>
                <a:lnTo>
                  <a:pt x="0" y="240372"/>
                </a:lnTo>
                <a:lnTo>
                  <a:pt x="0" y="73367"/>
                </a:lnTo>
                <a:lnTo>
                  <a:pt x="5766" y="44807"/>
                </a:lnTo>
                <a:lnTo>
                  <a:pt x="21491" y="21486"/>
                </a:lnTo>
                <a:lnTo>
                  <a:pt x="44812" y="5764"/>
                </a:lnTo>
                <a:lnTo>
                  <a:pt x="73367" y="0"/>
                </a:lnTo>
                <a:lnTo>
                  <a:pt x="1305445" y="0"/>
                </a:lnTo>
                <a:lnTo>
                  <a:pt x="1334000" y="5764"/>
                </a:lnTo>
                <a:lnTo>
                  <a:pt x="1357322" y="21486"/>
                </a:lnTo>
                <a:lnTo>
                  <a:pt x="1373047" y="44807"/>
                </a:lnTo>
                <a:lnTo>
                  <a:pt x="1378813" y="73367"/>
                </a:lnTo>
                <a:lnTo>
                  <a:pt x="1378813" y="240372"/>
                </a:lnTo>
                <a:lnTo>
                  <a:pt x="1373047" y="268933"/>
                </a:lnTo>
                <a:lnTo>
                  <a:pt x="1357322" y="292253"/>
                </a:lnTo>
                <a:lnTo>
                  <a:pt x="1334000" y="307975"/>
                </a:lnTo>
                <a:lnTo>
                  <a:pt x="1305445" y="313740"/>
                </a:lnTo>
                <a:close/>
              </a:path>
            </a:pathLst>
          </a:custGeom>
          <a:ln w="12700">
            <a:solidFill>
              <a:srgbClr val="6F60AA"/>
            </a:solidFill>
          </a:ln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41" name="object 138">
            <a:extLst>
              <a:ext uri="{FF2B5EF4-FFF2-40B4-BE49-F238E27FC236}">
                <a16:creationId xmlns:a16="http://schemas.microsoft.com/office/drawing/2014/main" id="{889C68D5-C985-4ED5-A617-AA0DDF503A8C}"/>
              </a:ext>
            </a:extLst>
          </p:cNvPr>
          <p:cNvSpPr/>
          <p:nvPr/>
        </p:nvSpPr>
        <p:spPr>
          <a:xfrm>
            <a:off x="1943176" y="5751425"/>
            <a:ext cx="3487139" cy="751337"/>
          </a:xfrm>
          <a:custGeom>
            <a:avLst/>
            <a:gdLst/>
            <a:ahLst/>
            <a:cxnLst/>
            <a:rect l="l" t="t" r="r" b="b"/>
            <a:pathLst>
              <a:path w="1379220" h="314325">
                <a:moveTo>
                  <a:pt x="1305445" y="313740"/>
                </a:moveTo>
                <a:lnTo>
                  <a:pt x="73367" y="313740"/>
                </a:lnTo>
                <a:lnTo>
                  <a:pt x="44812" y="307975"/>
                </a:lnTo>
                <a:lnTo>
                  <a:pt x="21491" y="292253"/>
                </a:lnTo>
                <a:lnTo>
                  <a:pt x="5766" y="268933"/>
                </a:lnTo>
                <a:lnTo>
                  <a:pt x="0" y="240372"/>
                </a:lnTo>
                <a:lnTo>
                  <a:pt x="0" y="73367"/>
                </a:lnTo>
                <a:lnTo>
                  <a:pt x="5766" y="44807"/>
                </a:lnTo>
                <a:lnTo>
                  <a:pt x="21491" y="21486"/>
                </a:lnTo>
                <a:lnTo>
                  <a:pt x="44812" y="5764"/>
                </a:lnTo>
                <a:lnTo>
                  <a:pt x="73367" y="0"/>
                </a:lnTo>
                <a:lnTo>
                  <a:pt x="1305445" y="0"/>
                </a:lnTo>
                <a:lnTo>
                  <a:pt x="1334000" y="5764"/>
                </a:lnTo>
                <a:lnTo>
                  <a:pt x="1357322" y="21486"/>
                </a:lnTo>
                <a:lnTo>
                  <a:pt x="1373047" y="44807"/>
                </a:lnTo>
                <a:lnTo>
                  <a:pt x="1378813" y="73367"/>
                </a:lnTo>
                <a:lnTo>
                  <a:pt x="1378813" y="240372"/>
                </a:lnTo>
                <a:lnTo>
                  <a:pt x="1373047" y="268933"/>
                </a:lnTo>
                <a:lnTo>
                  <a:pt x="1357322" y="292253"/>
                </a:lnTo>
                <a:lnTo>
                  <a:pt x="1334000" y="307975"/>
                </a:lnTo>
                <a:lnTo>
                  <a:pt x="1305445" y="313740"/>
                </a:lnTo>
                <a:close/>
              </a:path>
            </a:pathLst>
          </a:custGeom>
          <a:ln w="12700">
            <a:solidFill>
              <a:srgbClr val="6F60AA"/>
            </a:solidFill>
          </a:ln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45" name="object 141">
            <a:extLst>
              <a:ext uri="{FF2B5EF4-FFF2-40B4-BE49-F238E27FC236}">
                <a16:creationId xmlns:a16="http://schemas.microsoft.com/office/drawing/2014/main" id="{16743AEC-B6D5-4ECD-BABA-DA5F08F809A2}"/>
              </a:ext>
            </a:extLst>
          </p:cNvPr>
          <p:cNvSpPr/>
          <p:nvPr/>
        </p:nvSpPr>
        <p:spPr>
          <a:xfrm>
            <a:off x="1992776" y="5391460"/>
            <a:ext cx="1410616" cy="295092"/>
          </a:xfrm>
          <a:custGeom>
            <a:avLst/>
            <a:gdLst/>
            <a:ahLst/>
            <a:cxnLst/>
            <a:rect l="l" t="t" r="r" b="b"/>
            <a:pathLst>
              <a:path w="1630045" h="340994">
                <a:moveTo>
                  <a:pt x="1469034" y="0"/>
                </a:moveTo>
                <a:lnTo>
                  <a:pt x="160794" y="0"/>
                </a:lnTo>
                <a:lnTo>
                  <a:pt x="118046" y="5743"/>
                </a:lnTo>
                <a:lnTo>
                  <a:pt x="79635" y="21951"/>
                </a:lnTo>
                <a:lnTo>
                  <a:pt x="47093" y="47091"/>
                </a:lnTo>
                <a:lnTo>
                  <a:pt x="21951" y="79631"/>
                </a:lnTo>
                <a:lnTo>
                  <a:pt x="5743" y="118039"/>
                </a:lnTo>
                <a:lnTo>
                  <a:pt x="0" y="160781"/>
                </a:lnTo>
                <a:lnTo>
                  <a:pt x="0" y="179908"/>
                </a:lnTo>
                <a:lnTo>
                  <a:pt x="5743" y="222656"/>
                </a:lnTo>
                <a:lnTo>
                  <a:pt x="21951" y="261067"/>
                </a:lnTo>
                <a:lnTo>
                  <a:pt x="47093" y="293609"/>
                </a:lnTo>
                <a:lnTo>
                  <a:pt x="79635" y="318751"/>
                </a:lnTo>
                <a:lnTo>
                  <a:pt x="118046" y="334959"/>
                </a:lnTo>
                <a:lnTo>
                  <a:pt x="160794" y="340702"/>
                </a:lnTo>
                <a:lnTo>
                  <a:pt x="1469034" y="340702"/>
                </a:lnTo>
                <a:lnTo>
                  <a:pt x="1511777" y="334959"/>
                </a:lnTo>
                <a:lnTo>
                  <a:pt x="1550187" y="318751"/>
                </a:lnTo>
                <a:lnTo>
                  <a:pt x="1582731" y="293609"/>
                </a:lnTo>
                <a:lnTo>
                  <a:pt x="1607874" y="261067"/>
                </a:lnTo>
                <a:lnTo>
                  <a:pt x="1624084" y="222656"/>
                </a:lnTo>
                <a:lnTo>
                  <a:pt x="1629829" y="179908"/>
                </a:lnTo>
                <a:lnTo>
                  <a:pt x="1629829" y="160781"/>
                </a:lnTo>
                <a:lnTo>
                  <a:pt x="1624084" y="118039"/>
                </a:lnTo>
                <a:lnTo>
                  <a:pt x="1607874" y="79631"/>
                </a:lnTo>
                <a:lnTo>
                  <a:pt x="1582731" y="47091"/>
                </a:lnTo>
                <a:lnTo>
                  <a:pt x="1550187" y="21951"/>
                </a:lnTo>
                <a:lnTo>
                  <a:pt x="1511777" y="5743"/>
                </a:lnTo>
                <a:lnTo>
                  <a:pt x="1469034" y="0"/>
                </a:lnTo>
                <a:close/>
              </a:path>
            </a:pathLst>
          </a:custGeom>
          <a:solidFill>
            <a:srgbClr val="CADB44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46" name="object 142">
            <a:extLst>
              <a:ext uri="{FF2B5EF4-FFF2-40B4-BE49-F238E27FC236}">
                <a16:creationId xmlns:a16="http://schemas.microsoft.com/office/drawing/2014/main" id="{83E9EB75-D939-45DB-A101-9635306207CE}"/>
              </a:ext>
            </a:extLst>
          </p:cNvPr>
          <p:cNvSpPr/>
          <p:nvPr/>
        </p:nvSpPr>
        <p:spPr>
          <a:xfrm>
            <a:off x="2148015" y="5480207"/>
            <a:ext cx="1100138" cy="117597"/>
          </a:xfrm>
          <a:custGeom>
            <a:avLst/>
            <a:gdLst/>
            <a:ahLst/>
            <a:cxnLst/>
            <a:rect l="l" t="t" r="r" b="b"/>
            <a:pathLst>
              <a:path w="1271270" h="135890">
                <a:moveTo>
                  <a:pt x="1270647" y="56032"/>
                </a:moveTo>
                <a:lnTo>
                  <a:pt x="1111846" y="56032"/>
                </a:lnTo>
                <a:lnTo>
                  <a:pt x="1111846" y="73063"/>
                </a:lnTo>
                <a:lnTo>
                  <a:pt x="1270647" y="73063"/>
                </a:lnTo>
                <a:lnTo>
                  <a:pt x="1270647" y="56032"/>
                </a:lnTo>
                <a:close/>
              </a:path>
              <a:path w="1271270" h="135890">
                <a:moveTo>
                  <a:pt x="1003528" y="43243"/>
                </a:moveTo>
                <a:lnTo>
                  <a:pt x="979119" y="43243"/>
                </a:lnTo>
                <a:lnTo>
                  <a:pt x="1003833" y="69608"/>
                </a:lnTo>
                <a:lnTo>
                  <a:pt x="979119" y="96113"/>
                </a:lnTo>
                <a:lnTo>
                  <a:pt x="1003528" y="96113"/>
                </a:lnTo>
                <a:lnTo>
                  <a:pt x="1028242" y="69608"/>
                </a:lnTo>
                <a:lnTo>
                  <a:pt x="1003528" y="43243"/>
                </a:lnTo>
                <a:close/>
              </a:path>
              <a:path w="1271270" h="135890">
                <a:moveTo>
                  <a:pt x="1037729" y="43243"/>
                </a:moveTo>
                <a:lnTo>
                  <a:pt x="1013320" y="43243"/>
                </a:lnTo>
                <a:lnTo>
                  <a:pt x="1038034" y="69608"/>
                </a:lnTo>
                <a:lnTo>
                  <a:pt x="1013320" y="96113"/>
                </a:lnTo>
                <a:lnTo>
                  <a:pt x="1037729" y="96113"/>
                </a:lnTo>
                <a:lnTo>
                  <a:pt x="1062431" y="69608"/>
                </a:lnTo>
                <a:lnTo>
                  <a:pt x="1037729" y="43243"/>
                </a:lnTo>
                <a:close/>
              </a:path>
              <a:path w="1271270" h="135890">
                <a:moveTo>
                  <a:pt x="949147" y="21844"/>
                </a:moveTo>
                <a:lnTo>
                  <a:pt x="925791" y="21844"/>
                </a:lnTo>
                <a:lnTo>
                  <a:pt x="925791" y="105460"/>
                </a:lnTo>
                <a:lnTo>
                  <a:pt x="949147" y="105460"/>
                </a:lnTo>
                <a:lnTo>
                  <a:pt x="949147" y="21844"/>
                </a:lnTo>
                <a:close/>
              </a:path>
              <a:path w="1271270" h="135890">
                <a:moveTo>
                  <a:pt x="976858" y="0"/>
                </a:moveTo>
                <a:lnTo>
                  <a:pt x="897915" y="0"/>
                </a:lnTo>
                <a:lnTo>
                  <a:pt x="897915" y="21844"/>
                </a:lnTo>
                <a:lnTo>
                  <a:pt x="976858" y="21844"/>
                </a:lnTo>
                <a:lnTo>
                  <a:pt x="976858" y="0"/>
                </a:lnTo>
                <a:close/>
              </a:path>
              <a:path w="1271270" h="135890">
                <a:moveTo>
                  <a:pt x="857389" y="0"/>
                </a:moveTo>
                <a:lnTo>
                  <a:pt x="819721" y="0"/>
                </a:lnTo>
                <a:lnTo>
                  <a:pt x="819721" y="105460"/>
                </a:lnTo>
                <a:lnTo>
                  <a:pt x="843076" y="105460"/>
                </a:lnTo>
                <a:lnTo>
                  <a:pt x="843076" y="69303"/>
                </a:lnTo>
                <a:lnTo>
                  <a:pt x="857389" y="69303"/>
                </a:lnTo>
                <a:lnTo>
                  <a:pt x="893816" y="48266"/>
                </a:lnTo>
                <a:lnTo>
                  <a:pt x="843076" y="48266"/>
                </a:lnTo>
                <a:lnTo>
                  <a:pt x="843076" y="21247"/>
                </a:lnTo>
                <a:lnTo>
                  <a:pt x="894123" y="21247"/>
                </a:lnTo>
                <a:lnTo>
                  <a:pt x="893797" y="20110"/>
                </a:lnTo>
                <a:lnTo>
                  <a:pt x="866376" y="583"/>
                </a:lnTo>
                <a:lnTo>
                  <a:pt x="857389" y="0"/>
                </a:lnTo>
                <a:close/>
              </a:path>
              <a:path w="1271270" h="135890">
                <a:moveTo>
                  <a:pt x="894123" y="21247"/>
                </a:moveTo>
                <a:lnTo>
                  <a:pt x="866076" y="21247"/>
                </a:lnTo>
                <a:lnTo>
                  <a:pt x="871397" y="25565"/>
                </a:lnTo>
                <a:lnTo>
                  <a:pt x="871397" y="38722"/>
                </a:lnTo>
                <a:lnTo>
                  <a:pt x="869975" y="42176"/>
                </a:lnTo>
                <a:lnTo>
                  <a:pt x="864247" y="47002"/>
                </a:lnTo>
                <a:lnTo>
                  <a:pt x="860164" y="48266"/>
                </a:lnTo>
                <a:lnTo>
                  <a:pt x="893816" y="48266"/>
                </a:lnTo>
                <a:lnTo>
                  <a:pt x="895652" y="41403"/>
                </a:lnTo>
                <a:lnTo>
                  <a:pt x="896264" y="33743"/>
                </a:lnTo>
                <a:lnTo>
                  <a:pt x="895647" y="26568"/>
                </a:lnTo>
                <a:lnTo>
                  <a:pt x="894123" y="21247"/>
                </a:lnTo>
                <a:close/>
              </a:path>
              <a:path w="1271270" h="135890">
                <a:moveTo>
                  <a:pt x="770305" y="0"/>
                </a:moveTo>
                <a:lnTo>
                  <a:pt x="745604" y="0"/>
                </a:lnTo>
                <a:lnTo>
                  <a:pt x="704024" y="105460"/>
                </a:lnTo>
                <a:lnTo>
                  <a:pt x="730237" y="105460"/>
                </a:lnTo>
                <a:lnTo>
                  <a:pt x="737768" y="84061"/>
                </a:lnTo>
                <a:lnTo>
                  <a:pt x="803448" y="84061"/>
                </a:lnTo>
                <a:lnTo>
                  <a:pt x="795251" y="63271"/>
                </a:lnTo>
                <a:lnTo>
                  <a:pt x="744994" y="63271"/>
                </a:lnTo>
                <a:lnTo>
                  <a:pt x="757961" y="25908"/>
                </a:lnTo>
                <a:lnTo>
                  <a:pt x="780520" y="25908"/>
                </a:lnTo>
                <a:lnTo>
                  <a:pt x="770305" y="0"/>
                </a:lnTo>
                <a:close/>
              </a:path>
              <a:path w="1271270" h="135890">
                <a:moveTo>
                  <a:pt x="803448" y="84061"/>
                </a:moveTo>
                <a:lnTo>
                  <a:pt x="778294" y="84061"/>
                </a:lnTo>
                <a:lnTo>
                  <a:pt x="785825" y="105460"/>
                </a:lnTo>
                <a:lnTo>
                  <a:pt x="811885" y="105460"/>
                </a:lnTo>
                <a:lnTo>
                  <a:pt x="803448" y="84061"/>
                </a:lnTo>
                <a:close/>
              </a:path>
              <a:path w="1271270" h="135890">
                <a:moveTo>
                  <a:pt x="780520" y="25908"/>
                </a:moveTo>
                <a:lnTo>
                  <a:pt x="757961" y="25908"/>
                </a:lnTo>
                <a:lnTo>
                  <a:pt x="771067" y="63271"/>
                </a:lnTo>
                <a:lnTo>
                  <a:pt x="795251" y="63271"/>
                </a:lnTo>
                <a:lnTo>
                  <a:pt x="780520" y="25908"/>
                </a:lnTo>
                <a:close/>
              </a:path>
              <a:path w="1271270" h="135890">
                <a:moveTo>
                  <a:pt x="697687" y="81203"/>
                </a:moveTo>
                <a:lnTo>
                  <a:pt x="673582" y="81203"/>
                </a:lnTo>
                <a:lnTo>
                  <a:pt x="673582" y="105460"/>
                </a:lnTo>
                <a:lnTo>
                  <a:pt x="697687" y="105460"/>
                </a:lnTo>
                <a:lnTo>
                  <a:pt x="697687" y="81203"/>
                </a:lnTo>
                <a:close/>
              </a:path>
              <a:path w="1271270" h="135890">
                <a:moveTo>
                  <a:pt x="615276" y="33591"/>
                </a:moveTo>
                <a:lnTo>
                  <a:pt x="582878" y="62339"/>
                </a:lnTo>
                <a:lnTo>
                  <a:pt x="582294" y="70662"/>
                </a:lnTo>
                <a:lnTo>
                  <a:pt x="582878" y="78980"/>
                </a:lnTo>
                <a:lnTo>
                  <a:pt x="615276" y="107721"/>
                </a:lnTo>
                <a:lnTo>
                  <a:pt x="622520" y="106985"/>
                </a:lnTo>
                <a:lnTo>
                  <a:pt x="628727" y="104781"/>
                </a:lnTo>
                <a:lnTo>
                  <a:pt x="633898" y="101109"/>
                </a:lnTo>
                <a:lnTo>
                  <a:pt x="638035" y="95973"/>
                </a:lnTo>
                <a:lnTo>
                  <a:pt x="661085" y="95973"/>
                </a:lnTo>
                <a:lnTo>
                  <a:pt x="661085" y="86931"/>
                </a:lnTo>
                <a:lnTo>
                  <a:pt x="616991" y="86931"/>
                </a:lnTo>
                <a:lnTo>
                  <a:pt x="613168" y="85445"/>
                </a:lnTo>
                <a:lnTo>
                  <a:pt x="607148" y="79527"/>
                </a:lnTo>
                <a:lnTo>
                  <a:pt x="605637" y="75577"/>
                </a:lnTo>
                <a:lnTo>
                  <a:pt x="605637" y="65735"/>
                </a:lnTo>
                <a:lnTo>
                  <a:pt x="607148" y="61798"/>
                </a:lnTo>
                <a:lnTo>
                  <a:pt x="613168" y="55867"/>
                </a:lnTo>
                <a:lnTo>
                  <a:pt x="616991" y="54381"/>
                </a:lnTo>
                <a:lnTo>
                  <a:pt x="661085" y="54381"/>
                </a:lnTo>
                <a:lnTo>
                  <a:pt x="661085" y="45351"/>
                </a:lnTo>
                <a:lnTo>
                  <a:pt x="638035" y="45351"/>
                </a:lnTo>
                <a:lnTo>
                  <a:pt x="633898" y="40208"/>
                </a:lnTo>
                <a:lnTo>
                  <a:pt x="628727" y="36533"/>
                </a:lnTo>
                <a:lnTo>
                  <a:pt x="622520" y="34327"/>
                </a:lnTo>
                <a:lnTo>
                  <a:pt x="615276" y="33591"/>
                </a:lnTo>
                <a:close/>
              </a:path>
              <a:path w="1271270" h="135890">
                <a:moveTo>
                  <a:pt x="661085" y="95973"/>
                </a:moveTo>
                <a:lnTo>
                  <a:pt x="638327" y="95973"/>
                </a:lnTo>
                <a:lnTo>
                  <a:pt x="638327" y="105460"/>
                </a:lnTo>
                <a:lnTo>
                  <a:pt x="661085" y="105460"/>
                </a:lnTo>
                <a:lnTo>
                  <a:pt x="661085" y="95973"/>
                </a:lnTo>
                <a:close/>
              </a:path>
              <a:path w="1271270" h="135890">
                <a:moveTo>
                  <a:pt x="661085" y="54381"/>
                </a:moveTo>
                <a:lnTo>
                  <a:pt x="626325" y="54381"/>
                </a:lnTo>
                <a:lnTo>
                  <a:pt x="630199" y="55867"/>
                </a:lnTo>
                <a:lnTo>
                  <a:pt x="636219" y="61798"/>
                </a:lnTo>
                <a:lnTo>
                  <a:pt x="637730" y="65735"/>
                </a:lnTo>
                <a:lnTo>
                  <a:pt x="637730" y="75577"/>
                </a:lnTo>
                <a:lnTo>
                  <a:pt x="636219" y="79527"/>
                </a:lnTo>
                <a:lnTo>
                  <a:pt x="630199" y="85445"/>
                </a:lnTo>
                <a:lnTo>
                  <a:pt x="626325" y="86931"/>
                </a:lnTo>
                <a:lnTo>
                  <a:pt x="661085" y="86931"/>
                </a:lnTo>
                <a:lnTo>
                  <a:pt x="661085" y="54381"/>
                </a:lnTo>
                <a:close/>
              </a:path>
              <a:path w="1271270" h="135890">
                <a:moveTo>
                  <a:pt x="661085" y="35852"/>
                </a:moveTo>
                <a:lnTo>
                  <a:pt x="638327" y="35852"/>
                </a:lnTo>
                <a:lnTo>
                  <a:pt x="638327" y="45351"/>
                </a:lnTo>
                <a:lnTo>
                  <a:pt x="661085" y="45351"/>
                </a:lnTo>
                <a:lnTo>
                  <a:pt x="661085" y="35852"/>
                </a:lnTo>
                <a:close/>
              </a:path>
              <a:path w="1271270" h="135890">
                <a:moveTo>
                  <a:pt x="579272" y="88734"/>
                </a:moveTo>
                <a:lnTo>
                  <a:pt x="494156" y="88734"/>
                </a:lnTo>
                <a:lnTo>
                  <a:pt x="494156" y="125044"/>
                </a:lnTo>
                <a:lnTo>
                  <a:pt x="513130" y="125044"/>
                </a:lnTo>
                <a:lnTo>
                  <a:pt x="513130" y="106972"/>
                </a:lnTo>
                <a:lnTo>
                  <a:pt x="579272" y="106972"/>
                </a:lnTo>
                <a:lnTo>
                  <a:pt x="579272" y="88734"/>
                </a:lnTo>
                <a:close/>
              </a:path>
              <a:path w="1271270" h="135890">
                <a:moveTo>
                  <a:pt x="579272" y="106972"/>
                </a:moveTo>
                <a:lnTo>
                  <a:pt x="560298" y="106972"/>
                </a:lnTo>
                <a:lnTo>
                  <a:pt x="560298" y="125044"/>
                </a:lnTo>
                <a:lnTo>
                  <a:pt x="579272" y="125044"/>
                </a:lnTo>
                <a:lnTo>
                  <a:pt x="579272" y="106972"/>
                </a:lnTo>
                <a:close/>
              </a:path>
              <a:path w="1271270" h="135890">
                <a:moveTo>
                  <a:pt x="570382" y="35852"/>
                </a:moveTo>
                <a:lnTo>
                  <a:pt x="507860" y="35852"/>
                </a:lnTo>
                <a:lnTo>
                  <a:pt x="507860" y="76987"/>
                </a:lnTo>
                <a:lnTo>
                  <a:pt x="506310" y="83210"/>
                </a:lnTo>
                <a:lnTo>
                  <a:pt x="506260" y="83413"/>
                </a:lnTo>
                <a:lnTo>
                  <a:pt x="503047" y="88734"/>
                </a:lnTo>
                <a:lnTo>
                  <a:pt x="526097" y="88734"/>
                </a:lnTo>
                <a:lnTo>
                  <a:pt x="528703" y="83413"/>
                </a:lnTo>
                <a:lnTo>
                  <a:pt x="528802" y="83210"/>
                </a:lnTo>
                <a:lnTo>
                  <a:pt x="530161" y="76987"/>
                </a:lnTo>
                <a:lnTo>
                  <a:pt x="530161" y="55587"/>
                </a:lnTo>
                <a:lnTo>
                  <a:pt x="570382" y="55587"/>
                </a:lnTo>
                <a:lnTo>
                  <a:pt x="570382" y="35852"/>
                </a:lnTo>
                <a:close/>
              </a:path>
              <a:path w="1271270" h="135890">
                <a:moveTo>
                  <a:pt x="570382" y="55587"/>
                </a:moveTo>
                <a:lnTo>
                  <a:pt x="547941" y="55587"/>
                </a:lnTo>
                <a:lnTo>
                  <a:pt x="547941" y="88734"/>
                </a:lnTo>
                <a:lnTo>
                  <a:pt x="570382" y="88734"/>
                </a:lnTo>
                <a:lnTo>
                  <a:pt x="570382" y="55587"/>
                </a:lnTo>
                <a:close/>
              </a:path>
              <a:path w="1271270" h="135890">
                <a:moveTo>
                  <a:pt x="436448" y="35852"/>
                </a:moveTo>
                <a:lnTo>
                  <a:pt x="413702" y="35852"/>
                </a:lnTo>
                <a:lnTo>
                  <a:pt x="413702" y="105460"/>
                </a:lnTo>
                <a:lnTo>
                  <a:pt x="433743" y="105460"/>
                </a:lnTo>
                <a:lnTo>
                  <a:pt x="458780" y="73520"/>
                </a:lnTo>
                <a:lnTo>
                  <a:pt x="436448" y="73520"/>
                </a:lnTo>
                <a:lnTo>
                  <a:pt x="436448" y="35852"/>
                </a:lnTo>
                <a:close/>
              </a:path>
              <a:path w="1271270" h="135890">
                <a:moveTo>
                  <a:pt x="486321" y="67792"/>
                </a:moveTo>
                <a:lnTo>
                  <a:pt x="463575" y="67792"/>
                </a:lnTo>
                <a:lnTo>
                  <a:pt x="463575" y="105460"/>
                </a:lnTo>
                <a:lnTo>
                  <a:pt x="486321" y="105460"/>
                </a:lnTo>
                <a:lnTo>
                  <a:pt x="486321" y="67792"/>
                </a:lnTo>
                <a:close/>
              </a:path>
              <a:path w="1271270" h="135890">
                <a:moveTo>
                  <a:pt x="486321" y="35852"/>
                </a:moveTo>
                <a:lnTo>
                  <a:pt x="466280" y="35852"/>
                </a:lnTo>
                <a:lnTo>
                  <a:pt x="436752" y="73520"/>
                </a:lnTo>
                <a:lnTo>
                  <a:pt x="458780" y="73520"/>
                </a:lnTo>
                <a:lnTo>
                  <a:pt x="463270" y="67792"/>
                </a:lnTo>
                <a:lnTo>
                  <a:pt x="486321" y="67792"/>
                </a:lnTo>
                <a:lnTo>
                  <a:pt x="486321" y="35852"/>
                </a:lnTo>
                <a:close/>
              </a:path>
              <a:path w="1271270" h="135890">
                <a:moveTo>
                  <a:pt x="347560" y="35852"/>
                </a:moveTo>
                <a:lnTo>
                  <a:pt x="324815" y="35852"/>
                </a:lnTo>
                <a:lnTo>
                  <a:pt x="324815" y="135585"/>
                </a:lnTo>
                <a:lnTo>
                  <a:pt x="347560" y="135585"/>
                </a:lnTo>
                <a:lnTo>
                  <a:pt x="347560" y="95973"/>
                </a:lnTo>
                <a:lnTo>
                  <a:pt x="395821" y="95973"/>
                </a:lnTo>
                <a:lnTo>
                  <a:pt x="398355" y="92653"/>
                </a:lnTo>
                <a:lnTo>
                  <a:pt x="400986" y="86931"/>
                </a:lnTo>
                <a:lnTo>
                  <a:pt x="359562" y="86931"/>
                </a:lnTo>
                <a:lnTo>
                  <a:pt x="355701" y="85445"/>
                </a:lnTo>
                <a:lnTo>
                  <a:pt x="349669" y="79527"/>
                </a:lnTo>
                <a:lnTo>
                  <a:pt x="348170" y="75577"/>
                </a:lnTo>
                <a:lnTo>
                  <a:pt x="348170" y="65735"/>
                </a:lnTo>
                <a:lnTo>
                  <a:pt x="349669" y="61798"/>
                </a:lnTo>
                <a:lnTo>
                  <a:pt x="355701" y="55867"/>
                </a:lnTo>
                <a:lnTo>
                  <a:pt x="359562" y="54381"/>
                </a:lnTo>
                <a:lnTo>
                  <a:pt x="400984" y="54381"/>
                </a:lnTo>
                <a:lnTo>
                  <a:pt x="398355" y="48665"/>
                </a:lnTo>
                <a:lnTo>
                  <a:pt x="395829" y="45351"/>
                </a:lnTo>
                <a:lnTo>
                  <a:pt x="347560" y="45351"/>
                </a:lnTo>
                <a:lnTo>
                  <a:pt x="347560" y="35852"/>
                </a:lnTo>
                <a:close/>
              </a:path>
              <a:path w="1271270" h="135890">
                <a:moveTo>
                  <a:pt x="395821" y="95973"/>
                </a:moveTo>
                <a:lnTo>
                  <a:pt x="347865" y="95973"/>
                </a:lnTo>
                <a:lnTo>
                  <a:pt x="352001" y="101109"/>
                </a:lnTo>
                <a:lnTo>
                  <a:pt x="357171" y="104781"/>
                </a:lnTo>
                <a:lnTo>
                  <a:pt x="363374" y="106985"/>
                </a:lnTo>
                <a:lnTo>
                  <a:pt x="370611" y="107721"/>
                </a:lnTo>
                <a:lnTo>
                  <a:pt x="377455" y="107114"/>
                </a:lnTo>
                <a:lnTo>
                  <a:pt x="383679" y="105292"/>
                </a:lnTo>
                <a:lnTo>
                  <a:pt x="389285" y="102256"/>
                </a:lnTo>
                <a:lnTo>
                  <a:pt x="394271" y="98005"/>
                </a:lnTo>
                <a:lnTo>
                  <a:pt x="395821" y="95973"/>
                </a:lnTo>
                <a:close/>
              </a:path>
              <a:path w="1271270" h="135890">
                <a:moveTo>
                  <a:pt x="400984" y="54381"/>
                </a:moveTo>
                <a:lnTo>
                  <a:pt x="368909" y="54381"/>
                </a:lnTo>
                <a:lnTo>
                  <a:pt x="372719" y="55867"/>
                </a:lnTo>
                <a:lnTo>
                  <a:pt x="378752" y="61798"/>
                </a:lnTo>
                <a:lnTo>
                  <a:pt x="380250" y="65735"/>
                </a:lnTo>
                <a:lnTo>
                  <a:pt x="380250" y="75577"/>
                </a:lnTo>
                <a:lnTo>
                  <a:pt x="378752" y="79527"/>
                </a:lnTo>
                <a:lnTo>
                  <a:pt x="372719" y="85445"/>
                </a:lnTo>
                <a:lnTo>
                  <a:pt x="368909" y="86931"/>
                </a:lnTo>
                <a:lnTo>
                  <a:pt x="400986" y="86931"/>
                </a:lnTo>
                <a:lnTo>
                  <a:pt x="401272" y="86310"/>
                </a:lnTo>
                <a:lnTo>
                  <a:pt x="403022" y="78980"/>
                </a:lnTo>
                <a:lnTo>
                  <a:pt x="403605" y="70662"/>
                </a:lnTo>
                <a:lnTo>
                  <a:pt x="403022" y="62339"/>
                </a:lnTo>
                <a:lnTo>
                  <a:pt x="401272" y="55008"/>
                </a:lnTo>
                <a:lnTo>
                  <a:pt x="400984" y="54381"/>
                </a:lnTo>
                <a:close/>
              </a:path>
              <a:path w="1271270" h="135890">
                <a:moveTo>
                  <a:pt x="370611" y="33591"/>
                </a:moveTo>
                <a:lnTo>
                  <a:pt x="363374" y="34327"/>
                </a:lnTo>
                <a:lnTo>
                  <a:pt x="357171" y="36533"/>
                </a:lnTo>
                <a:lnTo>
                  <a:pt x="352001" y="40208"/>
                </a:lnTo>
                <a:lnTo>
                  <a:pt x="347865" y="45351"/>
                </a:lnTo>
                <a:lnTo>
                  <a:pt x="395829" y="45351"/>
                </a:lnTo>
                <a:lnTo>
                  <a:pt x="370611" y="33591"/>
                </a:lnTo>
                <a:close/>
              </a:path>
              <a:path w="1271270" h="135890">
                <a:moveTo>
                  <a:pt x="297891" y="35852"/>
                </a:moveTo>
                <a:lnTo>
                  <a:pt x="245414" y="35852"/>
                </a:lnTo>
                <a:lnTo>
                  <a:pt x="245414" y="105460"/>
                </a:lnTo>
                <a:lnTo>
                  <a:pt x="298703" y="105460"/>
                </a:lnTo>
                <a:lnTo>
                  <a:pt x="304025" y="103784"/>
                </a:lnTo>
                <a:lnTo>
                  <a:pt x="312458" y="97053"/>
                </a:lnTo>
                <a:lnTo>
                  <a:pt x="314566" y="91998"/>
                </a:lnTo>
                <a:lnTo>
                  <a:pt x="314566" y="89789"/>
                </a:lnTo>
                <a:lnTo>
                  <a:pt x="268173" y="89789"/>
                </a:lnTo>
                <a:lnTo>
                  <a:pt x="268173" y="77431"/>
                </a:lnTo>
                <a:lnTo>
                  <a:pt x="314566" y="77431"/>
                </a:lnTo>
                <a:lnTo>
                  <a:pt x="314566" y="75425"/>
                </a:lnTo>
                <a:lnTo>
                  <a:pt x="309549" y="69850"/>
                </a:lnTo>
                <a:lnTo>
                  <a:pt x="299504" y="68541"/>
                </a:lnTo>
                <a:lnTo>
                  <a:pt x="299504" y="68402"/>
                </a:lnTo>
                <a:lnTo>
                  <a:pt x="303923" y="67487"/>
                </a:lnTo>
                <a:lnTo>
                  <a:pt x="307187" y="65608"/>
                </a:lnTo>
                <a:lnTo>
                  <a:pt x="309571" y="62369"/>
                </a:lnTo>
                <a:lnTo>
                  <a:pt x="268173" y="62369"/>
                </a:lnTo>
                <a:lnTo>
                  <a:pt x="268173" y="51523"/>
                </a:lnTo>
                <a:lnTo>
                  <a:pt x="312458" y="51523"/>
                </a:lnTo>
                <a:lnTo>
                  <a:pt x="312458" y="47612"/>
                </a:lnTo>
                <a:lnTo>
                  <a:pt x="310603" y="43510"/>
                </a:lnTo>
                <a:lnTo>
                  <a:pt x="303174" y="37388"/>
                </a:lnTo>
                <a:lnTo>
                  <a:pt x="297891" y="35852"/>
                </a:lnTo>
                <a:close/>
              </a:path>
              <a:path w="1271270" h="135890">
                <a:moveTo>
                  <a:pt x="314566" y="77431"/>
                </a:moveTo>
                <a:lnTo>
                  <a:pt x="288404" y="77431"/>
                </a:lnTo>
                <a:lnTo>
                  <a:pt x="290918" y="79400"/>
                </a:lnTo>
                <a:lnTo>
                  <a:pt x="290918" y="87630"/>
                </a:lnTo>
                <a:lnTo>
                  <a:pt x="288353" y="89789"/>
                </a:lnTo>
                <a:lnTo>
                  <a:pt x="314566" y="89789"/>
                </a:lnTo>
                <a:lnTo>
                  <a:pt x="314566" y="77431"/>
                </a:lnTo>
                <a:close/>
              </a:path>
              <a:path w="1271270" h="135890">
                <a:moveTo>
                  <a:pt x="312458" y="51523"/>
                </a:moveTo>
                <a:lnTo>
                  <a:pt x="286651" y="51523"/>
                </a:lnTo>
                <a:lnTo>
                  <a:pt x="288963" y="53276"/>
                </a:lnTo>
                <a:lnTo>
                  <a:pt x="288963" y="60515"/>
                </a:lnTo>
                <a:lnTo>
                  <a:pt x="286651" y="62369"/>
                </a:lnTo>
                <a:lnTo>
                  <a:pt x="309571" y="62369"/>
                </a:lnTo>
                <a:lnTo>
                  <a:pt x="311403" y="59880"/>
                </a:lnTo>
                <a:lnTo>
                  <a:pt x="312381" y="56794"/>
                </a:lnTo>
                <a:lnTo>
                  <a:pt x="312458" y="51523"/>
                </a:lnTo>
                <a:close/>
              </a:path>
              <a:path w="1271270" h="135890">
                <a:moveTo>
                  <a:pt x="186359" y="33591"/>
                </a:moveTo>
                <a:lnTo>
                  <a:pt x="153948" y="62339"/>
                </a:lnTo>
                <a:lnTo>
                  <a:pt x="153365" y="70662"/>
                </a:lnTo>
                <a:lnTo>
                  <a:pt x="153948" y="78980"/>
                </a:lnTo>
                <a:lnTo>
                  <a:pt x="186359" y="107721"/>
                </a:lnTo>
                <a:lnTo>
                  <a:pt x="193598" y="106985"/>
                </a:lnTo>
                <a:lnTo>
                  <a:pt x="199804" y="104781"/>
                </a:lnTo>
                <a:lnTo>
                  <a:pt x="204974" y="101109"/>
                </a:lnTo>
                <a:lnTo>
                  <a:pt x="209105" y="95973"/>
                </a:lnTo>
                <a:lnTo>
                  <a:pt x="232155" y="95973"/>
                </a:lnTo>
                <a:lnTo>
                  <a:pt x="232155" y="86931"/>
                </a:lnTo>
                <a:lnTo>
                  <a:pt x="188061" y="86931"/>
                </a:lnTo>
                <a:lnTo>
                  <a:pt x="184251" y="85445"/>
                </a:lnTo>
                <a:lnTo>
                  <a:pt x="178219" y="79527"/>
                </a:lnTo>
                <a:lnTo>
                  <a:pt x="176720" y="75577"/>
                </a:lnTo>
                <a:lnTo>
                  <a:pt x="176720" y="65735"/>
                </a:lnTo>
                <a:lnTo>
                  <a:pt x="178219" y="61798"/>
                </a:lnTo>
                <a:lnTo>
                  <a:pt x="184251" y="55867"/>
                </a:lnTo>
                <a:lnTo>
                  <a:pt x="188061" y="54381"/>
                </a:lnTo>
                <a:lnTo>
                  <a:pt x="232155" y="54381"/>
                </a:lnTo>
                <a:lnTo>
                  <a:pt x="232155" y="45351"/>
                </a:lnTo>
                <a:lnTo>
                  <a:pt x="209105" y="45351"/>
                </a:lnTo>
                <a:lnTo>
                  <a:pt x="204974" y="40208"/>
                </a:lnTo>
                <a:lnTo>
                  <a:pt x="199804" y="36533"/>
                </a:lnTo>
                <a:lnTo>
                  <a:pt x="193598" y="34327"/>
                </a:lnTo>
                <a:lnTo>
                  <a:pt x="186359" y="33591"/>
                </a:lnTo>
                <a:close/>
              </a:path>
              <a:path w="1271270" h="135890">
                <a:moveTo>
                  <a:pt x="136791" y="21844"/>
                </a:moveTo>
                <a:lnTo>
                  <a:pt x="113436" y="21844"/>
                </a:lnTo>
                <a:lnTo>
                  <a:pt x="113436" y="105460"/>
                </a:lnTo>
                <a:lnTo>
                  <a:pt x="136791" y="105460"/>
                </a:lnTo>
                <a:lnTo>
                  <a:pt x="136791" y="21844"/>
                </a:lnTo>
                <a:close/>
              </a:path>
              <a:path w="1271270" h="135890">
                <a:moveTo>
                  <a:pt x="232155" y="95973"/>
                </a:moveTo>
                <a:lnTo>
                  <a:pt x="209410" y="95973"/>
                </a:lnTo>
                <a:lnTo>
                  <a:pt x="209410" y="105460"/>
                </a:lnTo>
                <a:lnTo>
                  <a:pt x="232155" y="105460"/>
                </a:lnTo>
                <a:lnTo>
                  <a:pt x="232155" y="95973"/>
                </a:lnTo>
                <a:close/>
              </a:path>
              <a:path w="1271270" h="135890">
                <a:moveTo>
                  <a:pt x="232155" y="54381"/>
                </a:moveTo>
                <a:lnTo>
                  <a:pt x="197408" y="54381"/>
                </a:lnTo>
                <a:lnTo>
                  <a:pt x="201269" y="55867"/>
                </a:lnTo>
                <a:lnTo>
                  <a:pt x="207302" y="61798"/>
                </a:lnTo>
                <a:lnTo>
                  <a:pt x="208813" y="65735"/>
                </a:lnTo>
                <a:lnTo>
                  <a:pt x="208813" y="75577"/>
                </a:lnTo>
                <a:lnTo>
                  <a:pt x="207302" y="79527"/>
                </a:lnTo>
                <a:lnTo>
                  <a:pt x="201269" y="85445"/>
                </a:lnTo>
                <a:lnTo>
                  <a:pt x="197408" y="86931"/>
                </a:lnTo>
                <a:lnTo>
                  <a:pt x="232155" y="86931"/>
                </a:lnTo>
                <a:lnTo>
                  <a:pt x="232155" y="54381"/>
                </a:lnTo>
                <a:close/>
              </a:path>
              <a:path w="1271270" h="135890">
                <a:moveTo>
                  <a:pt x="232155" y="35852"/>
                </a:moveTo>
                <a:lnTo>
                  <a:pt x="209410" y="35852"/>
                </a:lnTo>
                <a:lnTo>
                  <a:pt x="209410" y="45351"/>
                </a:lnTo>
                <a:lnTo>
                  <a:pt x="232155" y="45351"/>
                </a:lnTo>
                <a:lnTo>
                  <a:pt x="232155" y="35852"/>
                </a:lnTo>
                <a:close/>
              </a:path>
              <a:path w="1271270" h="135890">
                <a:moveTo>
                  <a:pt x="164515" y="0"/>
                </a:moveTo>
                <a:lnTo>
                  <a:pt x="85572" y="0"/>
                </a:lnTo>
                <a:lnTo>
                  <a:pt x="85572" y="21844"/>
                </a:lnTo>
                <a:lnTo>
                  <a:pt x="164515" y="21844"/>
                </a:lnTo>
                <a:lnTo>
                  <a:pt x="164515" y="0"/>
                </a:lnTo>
                <a:close/>
              </a:path>
              <a:path w="1271270" h="135890">
                <a:moveTo>
                  <a:pt x="49110" y="43243"/>
                </a:moveTo>
                <a:lnTo>
                  <a:pt x="24701" y="43243"/>
                </a:lnTo>
                <a:lnTo>
                  <a:pt x="0" y="69608"/>
                </a:lnTo>
                <a:lnTo>
                  <a:pt x="24701" y="96113"/>
                </a:lnTo>
                <a:lnTo>
                  <a:pt x="49110" y="96113"/>
                </a:lnTo>
                <a:lnTo>
                  <a:pt x="24396" y="69608"/>
                </a:lnTo>
                <a:lnTo>
                  <a:pt x="49110" y="43243"/>
                </a:lnTo>
                <a:close/>
              </a:path>
              <a:path w="1271270" h="135890">
                <a:moveTo>
                  <a:pt x="83311" y="43243"/>
                </a:moveTo>
                <a:lnTo>
                  <a:pt x="58902" y="43243"/>
                </a:lnTo>
                <a:lnTo>
                  <a:pt x="34201" y="69608"/>
                </a:lnTo>
                <a:lnTo>
                  <a:pt x="58902" y="96113"/>
                </a:lnTo>
                <a:lnTo>
                  <a:pt x="83311" y="96113"/>
                </a:lnTo>
                <a:lnTo>
                  <a:pt x="58597" y="69608"/>
                </a:lnTo>
                <a:lnTo>
                  <a:pt x="83311" y="4324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 dirty="0"/>
          </a:p>
        </p:txBody>
      </p:sp>
      <p:sp>
        <p:nvSpPr>
          <p:cNvPr id="47" name="object 37">
            <a:extLst>
              <a:ext uri="{FF2B5EF4-FFF2-40B4-BE49-F238E27FC236}">
                <a16:creationId xmlns:a16="http://schemas.microsoft.com/office/drawing/2014/main" id="{4A5C9B93-58CD-4375-B15F-83F9502EB490}"/>
              </a:ext>
            </a:extLst>
          </p:cNvPr>
          <p:cNvSpPr txBox="1"/>
          <p:nvPr/>
        </p:nvSpPr>
        <p:spPr>
          <a:xfrm>
            <a:off x="1945706" y="3965931"/>
            <a:ext cx="4319206" cy="312847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1558" b="1" spc="-22" dirty="0">
                <a:solidFill>
                  <a:srgbClr val="7167AE"/>
                </a:solidFill>
                <a:latin typeface="Gill Sans MT"/>
                <a:cs typeface="Gill Sans MT"/>
              </a:rPr>
              <a:t>ПОКАЗАТЕЛИ В ЦИФРАХ ЗА 2025 год:</a:t>
            </a:r>
            <a:endParaRPr sz="1038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71413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76EE3F05-9C9C-4700-9EA5-47C2D31C7D8F}"/>
              </a:ext>
            </a:extLst>
          </p:cNvPr>
          <p:cNvSpPr/>
          <p:nvPr/>
        </p:nvSpPr>
        <p:spPr>
          <a:xfrm>
            <a:off x="1775109" y="693531"/>
            <a:ext cx="4808294" cy="650558"/>
          </a:xfrm>
          <a:prstGeom prst="roundRect">
            <a:avLst/>
          </a:prstGeom>
          <a:solidFill>
            <a:srgbClr val="DAEF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85" dirty="0">
              <a:solidFill>
                <a:schemeClr val="bg1"/>
              </a:solidFill>
            </a:endParaRPr>
          </a:p>
        </p:txBody>
      </p:sp>
      <p:sp>
        <p:nvSpPr>
          <p:cNvPr id="12" name="object 38">
            <a:extLst>
              <a:ext uri="{FF2B5EF4-FFF2-40B4-BE49-F238E27FC236}">
                <a16:creationId xmlns:a16="http://schemas.microsoft.com/office/drawing/2014/main" id="{22A5B64C-4783-4B57-870C-9655AFBEF411}"/>
              </a:ext>
            </a:extLst>
          </p:cNvPr>
          <p:cNvSpPr txBox="1"/>
          <p:nvPr/>
        </p:nvSpPr>
        <p:spPr>
          <a:xfrm>
            <a:off x="1789398" y="407729"/>
            <a:ext cx="7979019" cy="243933"/>
          </a:xfrm>
          <a:prstGeom prst="rect">
            <a:avLst/>
          </a:prstGeom>
        </p:spPr>
        <p:txBody>
          <a:bodyPr vert="horz" wrap="square" lIns="0" tIns="43962" rIns="0" bIns="0" rtlCol="0">
            <a:spAutoFit/>
          </a:bodyPr>
          <a:lstStyle/>
          <a:p>
            <a:pPr marL="10991" marR="4396">
              <a:lnSpc>
                <a:spcPts val="1082"/>
              </a:lnSpc>
              <a:spcBef>
                <a:spcPts val="346"/>
              </a:spcBef>
            </a:pPr>
            <a:r>
              <a:rPr lang="ru-RU" sz="2769" b="1" spc="-48" dirty="0">
                <a:solidFill>
                  <a:srgbClr val="231F20"/>
                </a:solidFill>
                <a:latin typeface="+mj-lt"/>
                <a:cs typeface="Arial"/>
              </a:rPr>
              <a:t>ОБЩЕСТВЕННЫЕ ПРОЕКТЫ ПФО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736B84-E24C-4F25-9CAB-1214A4A285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76" y="2338754"/>
            <a:ext cx="1910561" cy="2334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01046E-9A6B-4D69-B74D-81E3B31B24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" t="9878" r="14086" b="10483"/>
          <a:stretch/>
        </p:blipFill>
        <p:spPr>
          <a:xfrm>
            <a:off x="7232266" y="310891"/>
            <a:ext cx="3479696" cy="206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329346-8D56-4C49-A03C-1DBE157BB8B0}"/>
              </a:ext>
            </a:extLst>
          </p:cNvPr>
          <p:cNvSpPr txBox="1"/>
          <p:nvPr/>
        </p:nvSpPr>
        <p:spPr>
          <a:xfrm>
            <a:off x="2081289" y="1706600"/>
            <a:ext cx="4242202" cy="2986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sz="1212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212" dirty="0"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r>
              <a:rPr lang="ru-RU" sz="1385" dirty="0"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r>
              <a:rPr lang="ru-RU" sz="1385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«Театральное Приволжье» </a:t>
            </a:r>
          </a:p>
          <a:p>
            <a:pPr algn="just"/>
            <a:endParaRPr lang="ru-RU" sz="1385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just"/>
            <a:r>
              <a:rPr lang="ru-RU" sz="1385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«Интеллектуальная олимпиада среди студентов»</a:t>
            </a:r>
          </a:p>
          <a:p>
            <a:pPr algn="just"/>
            <a:endParaRPr lang="ru-RU" sz="1212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212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385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62"/>
              </a:lnSpc>
            </a:pPr>
            <a:r>
              <a:rPr lang="ru-RU" sz="1385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Форум «</a:t>
            </a:r>
            <a:r>
              <a:rPr lang="ru-RU" sz="1385" dirty="0" err="1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iВолга</a:t>
            </a:r>
            <a:r>
              <a:rPr lang="ru-RU" sz="1385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» </a:t>
            </a:r>
          </a:p>
          <a:p>
            <a:pPr algn="just">
              <a:lnSpc>
                <a:spcPts val="1662"/>
              </a:lnSpc>
            </a:pPr>
            <a:endParaRPr lang="ru-RU" sz="1385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just">
              <a:lnSpc>
                <a:spcPts val="1662"/>
              </a:lnSpc>
            </a:pPr>
            <a:r>
              <a:rPr lang="ru-RU" sz="1385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Слёт поисковых отрядов «Никто не   забыт»</a:t>
            </a:r>
          </a:p>
          <a:p>
            <a:pPr algn="just">
              <a:lnSpc>
                <a:spcPts val="1662"/>
              </a:lnSpc>
            </a:pPr>
            <a:endParaRPr lang="ru-RU" sz="1385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just">
              <a:lnSpc>
                <a:spcPts val="1662"/>
              </a:lnSpc>
            </a:pPr>
            <a:r>
              <a:rPr lang="ru-RU" sz="1385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Стрит-</a:t>
            </a:r>
            <a:r>
              <a:rPr lang="ru-RU" sz="1385" dirty="0" err="1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атр</a:t>
            </a:r>
            <a:r>
              <a:rPr lang="ru-RU" sz="1385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фестиваль «</a:t>
            </a:r>
            <a:r>
              <a:rPr lang="ru-RU" sz="1385" dirty="0" err="1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ФормАрт</a:t>
            </a:r>
            <a:r>
              <a:rPr lang="ru-RU" sz="1385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3CBCC6-2817-4854-B154-AA87BA6485EF}"/>
              </a:ext>
            </a:extLst>
          </p:cNvPr>
          <p:cNvSpPr txBox="1"/>
          <p:nvPr/>
        </p:nvSpPr>
        <p:spPr>
          <a:xfrm>
            <a:off x="1844610" y="690994"/>
            <a:ext cx="4783015" cy="731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385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Из общего числа окружных инициатив за Министерством молодёжного   развития    Ульяновской области   закреплены</a:t>
            </a:r>
          </a:p>
          <a:p>
            <a:pPr algn="ctr"/>
            <a:r>
              <a:rPr lang="ru-RU" sz="1385" b="1" dirty="0">
                <a:ea typeface="Calibri" panose="020F0502020204030204" pitchFamily="34" charset="0"/>
                <a:cs typeface="Times New Roman" panose="02020603050405020304" pitchFamily="18" charset="0"/>
              </a:rPr>
              <a:t>6 общественных проектов:</a:t>
            </a:r>
            <a:endParaRPr lang="ru-RU" sz="1038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6B08DB6-42DB-48AD-A22D-F376E50D8B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976" y="2338754"/>
            <a:ext cx="1780442" cy="2373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70053B2-393F-446B-A6A9-BC9BDC8192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77" y="4681904"/>
            <a:ext cx="3659798" cy="2058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E6698DE2-9A21-4CA2-83AF-28F6BCAFDEF9}"/>
              </a:ext>
            </a:extLst>
          </p:cNvPr>
          <p:cNvSpPr/>
          <p:nvPr/>
        </p:nvSpPr>
        <p:spPr>
          <a:xfrm>
            <a:off x="2064534" y="1848065"/>
            <a:ext cx="4703409" cy="36239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385" b="1" dirty="0">
                <a:ea typeface="Calibri" panose="020F0502020204030204" pitchFamily="34" charset="0"/>
                <a:cs typeface="Times New Roman" panose="02020603050405020304" pitchFamily="18" charset="0"/>
              </a:rPr>
              <a:t>В ПЕРВОМ ПОЛУГОДИИ 2025 ГОДА В РЕГИОНЕ БЫЛИ ПРОВЕДЕНЫ И РЕАЛИЗОВАНЫ ПРОЕКТЫ:</a:t>
            </a:r>
            <a:endParaRPr lang="ru-RU" sz="1385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7EA91B16-F9AA-46C5-BA5C-4266ABA34460}"/>
              </a:ext>
            </a:extLst>
          </p:cNvPr>
          <p:cNvSpPr/>
          <p:nvPr/>
        </p:nvSpPr>
        <p:spPr>
          <a:xfrm>
            <a:off x="2069269" y="3069425"/>
            <a:ext cx="4376371" cy="43163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85" b="1" dirty="0">
                <a:ea typeface="Calibri" panose="020F0502020204030204" pitchFamily="34" charset="0"/>
                <a:cs typeface="Times New Roman" panose="02020603050405020304" pitchFamily="18" charset="0"/>
              </a:rPr>
              <a:t>ВО ВТОРОМ ПОЛУГОДИИ РЕАЛИЗОВАНЫ:</a:t>
            </a:r>
          </a:p>
        </p:txBody>
      </p:sp>
      <p:pic>
        <p:nvPicPr>
          <p:cNvPr id="36" name="Рисунок 35" descr="Шевроны со сплошной заливкой">
            <a:extLst>
              <a:ext uri="{FF2B5EF4-FFF2-40B4-BE49-F238E27FC236}">
                <a16:creationId xmlns:a16="http://schemas.microsoft.com/office/drawing/2014/main" id="{BC7038DD-5E1F-4A18-A325-1CACC0FF7A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05422" y="2276345"/>
            <a:ext cx="326410" cy="326410"/>
          </a:xfrm>
          <a:prstGeom prst="rect">
            <a:avLst/>
          </a:prstGeom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B5A3A9B9-F933-42F5-B18E-0D688EC8F900}"/>
              </a:ext>
            </a:extLst>
          </p:cNvPr>
          <p:cNvSpPr/>
          <p:nvPr/>
        </p:nvSpPr>
        <p:spPr>
          <a:xfrm>
            <a:off x="1883073" y="5552087"/>
            <a:ext cx="4064213" cy="43163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385" b="1" dirty="0">
                <a:ea typeface="Calibri" panose="020F0502020204030204" pitchFamily="34" charset="0"/>
                <a:cs typeface="Times New Roman" panose="02020603050405020304" pitchFamily="18" charset="0"/>
              </a:rPr>
              <a:t>НОВЫЙ ОБЩЕСТВЕННЫЙ ПРОЕКТ РАБОТАЮЩЕЙ МОЛОДЁЖИ «МОЛОТ»</a:t>
            </a:r>
          </a:p>
        </p:txBody>
      </p:sp>
      <p:sp>
        <p:nvSpPr>
          <p:cNvPr id="42" name="Shape 12">
            <a:extLst>
              <a:ext uri="{FF2B5EF4-FFF2-40B4-BE49-F238E27FC236}">
                <a16:creationId xmlns:a16="http://schemas.microsoft.com/office/drawing/2014/main" id="{A89C1CE1-3579-421F-934F-F5DFEC7DE826}"/>
              </a:ext>
            </a:extLst>
          </p:cNvPr>
          <p:cNvSpPr/>
          <p:nvPr/>
        </p:nvSpPr>
        <p:spPr>
          <a:xfrm>
            <a:off x="2036874" y="4868080"/>
            <a:ext cx="2579723" cy="222707"/>
          </a:xfrm>
          <a:prstGeom prst="roundRect">
            <a:avLst>
              <a:gd name="adj" fmla="val 12002"/>
            </a:avLst>
          </a:prstGeom>
          <a:solidFill>
            <a:srgbClr val="A881BA"/>
          </a:solidFill>
          <a:ln/>
        </p:spPr>
        <p:txBody>
          <a:bodyPr/>
          <a:lstStyle/>
          <a:p>
            <a:endParaRPr lang="ru-RU" sz="1558" dirty="0"/>
          </a:p>
        </p:txBody>
      </p:sp>
      <p:sp>
        <p:nvSpPr>
          <p:cNvPr id="43" name="Text 13">
            <a:extLst>
              <a:ext uri="{FF2B5EF4-FFF2-40B4-BE49-F238E27FC236}">
                <a16:creationId xmlns:a16="http://schemas.microsoft.com/office/drawing/2014/main" id="{A1EDB20B-0F84-4C4D-9BCE-12C5A5D2A159}"/>
              </a:ext>
            </a:extLst>
          </p:cNvPr>
          <p:cNvSpPr/>
          <p:nvPr/>
        </p:nvSpPr>
        <p:spPr>
          <a:xfrm>
            <a:off x="4819117" y="4845951"/>
            <a:ext cx="665090" cy="266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77"/>
              </a:lnSpc>
            </a:pPr>
            <a:r>
              <a:rPr lang="ru-RU" sz="2423" b="1" dirty="0">
                <a:solidFill>
                  <a:srgbClr val="A881BA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20 000 </a:t>
            </a:r>
            <a:r>
              <a:rPr lang="ru-RU" sz="1558" b="1" dirty="0">
                <a:solidFill>
                  <a:schemeClr val="bg1">
                    <a:lumMod val="65000"/>
                  </a:schemeClr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чел.</a:t>
            </a:r>
            <a:endParaRPr lang="en-US" sz="242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4" name="Text 14">
            <a:extLst>
              <a:ext uri="{FF2B5EF4-FFF2-40B4-BE49-F238E27FC236}">
                <a16:creationId xmlns:a16="http://schemas.microsoft.com/office/drawing/2014/main" id="{DD64957B-CC44-47C6-874A-0E3FFCED7217}"/>
              </a:ext>
            </a:extLst>
          </p:cNvPr>
          <p:cNvSpPr/>
          <p:nvPr/>
        </p:nvSpPr>
        <p:spPr>
          <a:xfrm>
            <a:off x="1992741" y="5171398"/>
            <a:ext cx="2808717" cy="303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1212" b="1" dirty="0">
                <a:solidFill>
                  <a:schemeClr val="bg1">
                    <a:lumMod val="65000"/>
                  </a:schemeClr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за 2025 год охвачено участников </a:t>
            </a:r>
          </a:p>
        </p:txBody>
      </p:sp>
      <p:pic>
        <p:nvPicPr>
          <p:cNvPr id="45" name="Рисунок 44" descr="Шевроны со сплошной заливкой">
            <a:extLst>
              <a:ext uri="{FF2B5EF4-FFF2-40B4-BE49-F238E27FC236}">
                <a16:creationId xmlns:a16="http://schemas.microsoft.com/office/drawing/2014/main" id="{1B7F546F-9E8C-4E66-958D-A6248B3137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38124" y="2705724"/>
            <a:ext cx="326410" cy="326410"/>
          </a:xfrm>
          <a:prstGeom prst="rect">
            <a:avLst/>
          </a:prstGeom>
        </p:spPr>
      </p:pic>
      <p:pic>
        <p:nvPicPr>
          <p:cNvPr id="46" name="Рисунок 45" descr="Шевроны со сплошной заливкой">
            <a:extLst>
              <a:ext uri="{FF2B5EF4-FFF2-40B4-BE49-F238E27FC236}">
                <a16:creationId xmlns:a16="http://schemas.microsoft.com/office/drawing/2014/main" id="{A26D9F5F-E48E-47F8-9759-B9384DD587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81405" y="3522133"/>
            <a:ext cx="326410" cy="326410"/>
          </a:xfrm>
          <a:prstGeom prst="rect">
            <a:avLst/>
          </a:prstGeom>
        </p:spPr>
      </p:pic>
      <p:pic>
        <p:nvPicPr>
          <p:cNvPr id="47" name="Рисунок 46" descr="Шевроны со сплошной заливкой">
            <a:extLst>
              <a:ext uri="{FF2B5EF4-FFF2-40B4-BE49-F238E27FC236}">
                <a16:creationId xmlns:a16="http://schemas.microsoft.com/office/drawing/2014/main" id="{CC833BFD-A25E-4573-8800-02C0AC6F87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81405" y="3916324"/>
            <a:ext cx="326410" cy="326410"/>
          </a:xfrm>
          <a:prstGeom prst="rect">
            <a:avLst/>
          </a:prstGeom>
        </p:spPr>
      </p:pic>
      <p:pic>
        <p:nvPicPr>
          <p:cNvPr id="48" name="Рисунок 47" descr="Шевроны со сплошной заливкой">
            <a:extLst>
              <a:ext uri="{FF2B5EF4-FFF2-40B4-BE49-F238E27FC236}">
                <a16:creationId xmlns:a16="http://schemas.microsoft.com/office/drawing/2014/main" id="{4B3CCD93-90AF-4B49-B6B9-F9A88CDA3E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85319" y="4347211"/>
            <a:ext cx="326410" cy="326410"/>
          </a:xfrm>
          <a:prstGeom prst="rect">
            <a:avLst/>
          </a:prstGeom>
        </p:spPr>
      </p:pic>
      <p:sp>
        <p:nvSpPr>
          <p:cNvPr id="53" name="Стрелка: шеврон 52">
            <a:extLst>
              <a:ext uri="{FF2B5EF4-FFF2-40B4-BE49-F238E27FC236}">
                <a16:creationId xmlns:a16="http://schemas.microsoft.com/office/drawing/2014/main" id="{527EC5F6-E322-4DD4-A8E7-8AD276192299}"/>
              </a:ext>
            </a:extLst>
          </p:cNvPr>
          <p:cNvSpPr/>
          <p:nvPr/>
        </p:nvSpPr>
        <p:spPr>
          <a:xfrm>
            <a:off x="2369291" y="4834182"/>
            <a:ext cx="351713" cy="276326"/>
          </a:xfrm>
          <a:prstGeom prst="chevron">
            <a:avLst/>
          </a:prstGeom>
          <a:solidFill>
            <a:srgbClr val="CCB9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58">
              <a:solidFill>
                <a:srgbClr val="CCB9DA"/>
              </a:solidFill>
            </a:endParaRPr>
          </a:p>
        </p:txBody>
      </p:sp>
      <p:sp>
        <p:nvSpPr>
          <p:cNvPr id="54" name="Стрелка: шеврон 53">
            <a:extLst>
              <a:ext uri="{FF2B5EF4-FFF2-40B4-BE49-F238E27FC236}">
                <a16:creationId xmlns:a16="http://schemas.microsoft.com/office/drawing/2014/main" id="{1574986F-8C19-44C3-8C75-D3ED657A598F}"/>
              </a:ext>
            </a:extLst>
          </p:cNvPr>
          <p:cNvSpPr/>
          <p:nvPr/>
        </p:nvSpPr>
        <p:spPr>
          <a:xfrm>
            <a:off x="2671605" y="4841594"/>
            <a:ext cx="351713" cy="276326"/>
          </a:xfrm>
          <a:prstGeom prst="chevron">
            <a:avLst/>
          </a:prstGeom>
          <a:solidFill>
            <a:srgbClr val="CCB9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58">
              <a:solidFill>
                <a:srgbClr val="CCB9DA"/>
              </a:solidFill>
            </a:endParaRPr>
          </a:p>
        </p:txBody>
      </p:sp>
      <p:sp>
        <p:nvSpPr>
          <p:cNvPr id="55" name="Стрелка: шеврон 54">
            <a:extLst>
              <a:ext uri="{FF2B5EF4-FFF2-40B4-BE49-F238E27FC236}">
                <a16:creationId xmlns:a16="http://schemas.microsoft.com/office/drawing/2014/main" id="{DFDA0DAC-4F11-4659-A460-50AA2E29DCB2}"/>
              </a:ext>
            </a:extLst>
          </p:cNvPr>
          <p:cNvSpPr/>
          <p:nvPr/>
        </p:nvSpPr>
        <p:spPr>
          <a:xfrm>
            <a:off x="2036874" y="4841594"/>
            <a:ext cx="351713" cy="276326"/>
          </a:xfrm>
          <a:prstGeom prst="chevron">
            <a:avLst/>
          </a:prstGeom>
          <a:solidFill>
            <a:srgbClr val="CCB9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58">
              <a:solidFill>
                <a:srgbClr val="CCB9DA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CF14660-F817-474C-AD91-AFD11418E465}"/>
              </a:ext>
            </a:extLst>
          </p:cNvPr>
          <p:cNvSpPr txBox="1"/>
          <p:nvPr/>
        </p:nvSpPr>
        <p:spPr>
          <a:xfrm>
            <a:off x="2069269" y="6017979"/>
            <a:ext cx="4703409" cy="332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85" b="1" dirty="0">
                <a:solidFill>
                  <a:srgbClr val="000000"/>
                </a:solidFill>
              </a:rPr>
              <a:t>Приняли участие команды из  </a:t>
            </a:r>
            <a:r>
              <a:rPr lang="ru-RU" sz="1558" b="1" dirty="0">
                <a:solidFill>
                  <a:srgbClr val="7367AE"/>
                </a:solidFill>
              </a:rPr>
              <a:t>10</a:t>
            </a:r>
            <a:r>
              <a:rPr lang="ru-RU" sz="1385" b="1" dirty="0">
                <a:solidFill>
                  <a:srgbClr val="7367AE"/>
                </a:solidFill>
              </a:rPr>
              <a:t> предприятий   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96194C0-A090-485C-A1BE-AD074A4AE45B}"/>
              </a:ext>
            </a:extLst>
          </p:cNvPr>
          <p:cNvSpPr txBox="1"/>
          <p:nvPr/>
        </p:nvSpPr>
        <p:spPr>
          <a:xfrm>
            <a:off x="2082302" y="6300097"/>
            <a:ext cx="4703409" cy="332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85" b="1" dirty="0">
                <a:solidFill>
                  <a:srgbClr val="000000"/>
                </a:solidFill>
              </a:rPr>
              <a:t>Количество </a:t>
            </a:r>
            <a:r>
              <a:rPr lang="ru-RU" sz="1558" b="1" dirty="0">
                <a:solidFill>
                  <a:srgbClr val="7367AE"/>
                </a:solidFill>
              </a:rPr>
              <a:t>156 </a:t>
            </a:r>
            <a:r>
              <a:rPr lang="ru-RU" sz="1385" b="1" dirty="0">
                <a:solidFill>
                  <a:srgbClr val="7367AE"/>
                </a:solidFill>
              </a:rPr>
              <a:t> человек</a:t>
            </a:r>
            <a:r>
              <a:rPr lang="ru-RU" sz="1385" b="1" dirty="0">
                <a:solidFill>
                  <a:srgbClr val="000000"/>
                </a:solidFill>
              </a:rPr>
              <a:t>   </a:t>
            </a:r>
            <a:endParaRPr lang="ru-RU" sz="1385" b="1" dirty="0"/>
          </a:p>
        </p:txBody>
      </p:sp>
      <p:sp>
        <p:nvSpPr>
          <p:cNvPr id="61" name="object 28">
            <a:extLst>
              <a:ext uri="{FF2B5EF4-FFF2-40B4-BE49-F238E27FC236}">
                <a16:creationId xmlns:a16="http://schemas.microsoft.com/office/drawing/2014/main" id="{A787E78F-AABF-4F44-BDEA-2E44180BED7E}"/>
              </a:ext>
            </a:extLst>
          </p:cNvPr>
          <p:cNvSpPr txBox="1"/>
          <p:nvPr/>
        </p:nvSpPr>
        <p:spPr>
          <a:xfrm>
            <a:off x="1950233" y="6037196"/>
            <a:ext cx="147821" cy="307456"/>
          </a:xfrm>
          <a:prstGeom prst="rect">
            <a:avLst/>
          </a:prstGeom>
        </p:spPr>
        <p:txBody>
          <a:bodyPr vert="horz" wrap="square" lIns="0" tIns="14288" rIns="0" bIns="0" rtlCol="0">
            <a:spAutoFit/>
          </a:bodyPr>
          <a:lstStyle/>
          <a:p>
            <a:pPr>
              <a:spcBef>
                <a:spcPts val="113"/>
              </a:spcBef>
            </a:pPr>
            <a:r>
              <a:rPr sz="1904" b="1" dirty="0">
                <a:solidFill>
                  <a:srgbClr val="6F60AA"/>
                </a:solidFill>
                <a:latin typeface="Gill Sans MT"/>
                <a:cs typeface="Gill Sans MT"/>
              </a:rPr>
              <a:t>&gt;</a:t>
            </a:r>
            <a:endParaRPr sz="1904" dirty="0">
              <a:latin typeface="Gill Sans MT"/>
              <a:cs typeface="Gill Sans MT"/>
            </a:endParaRPr>
          </a:p>
        </p:txBody>
      </p:sp>
      <p:sp>
        <p:nvSpPr>
          <p:cNvPr id="62" name="object 28">
            <a:extLst>
              <a:ext uri="{FF2B5EF4-FFF2-40B4-BE49-F238E27FC236}">
                <a16:creationId xmlns:a16="http://schemas.microsoft.com/office/drawing/2014/main" id="{0BD67AD9-C7B6-4BB9-AA58-3B871BCCBABC}"/>
              </a:ext>
            </a:extLst>
          </p:cNvPr>
          <p:cNvSpPr txBox="1"/>
          <p:nvPr/>
        </p:nvSpPr>
        <p:spPr>
          <a:xfrm flipH="1">
            <a:off x="1950233" y="6319313"/>
            <a:ext cx="131885" cy="307456"/>
          </a:xfrm>
          <a:prstGeom prst="rect">
            <a:avLst/>
          </a:prstGeom>
        </p:spPr>
        <p:txBody>
          <a:bodyPr vert="horz" wrap="square" lIns="0" tIns="14288" rIns="0" bIns="0" rtlCol="0">
            <a:spAutoFit/>
          </a:bodyPr>
          <a:lstStyle/>
          <a:p>
            <a:pPr>
              <a:spcBef>
                <a:spcPts val="113"/>
              </a:spcBef>
            </a:pPr>
            <a:r>
              <a:rPr sz="1904" b="1" dirty="0">
                <a:solidFill>
                  <a:srgbClr val="6F60AA"/>
                </a:solidFill>
                <a:latin typeface="Gill Sans MT"/>
                <a:cs typeface="Gill Sans MT"/>
              </a:rPr>
              <a:t>&gt;</a:t>
            </a:r>
            <a:endParaRPr sz="1904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737875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A57919BD-80E3-4DFF-BFC2-76B250DE778F}"/>
              </a:ext>
            </a:extLst>
          </p:cNvPr>
          <p:cNvSpPr/>
          <p:nvPr/>
        </p:nvSpPr>
        <p:spPr>
          <a:xfrm>
            <a:off x="1799562" y="6152721"/>
            <a:ext cx="1263092" cy="166768"/>
          </a:xfrm>
          <a:prstGeom prst="roundRect">
            <a:avLst/>
          </a:prstGeom>
          <a:solidFill>
            <a:srgbClr val="DAEF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952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AFEC7248-62EC-4CED-A0BA-698FF405E584}"/>
              </a:ext>
            </a:extLst>
          </p:cNvPr>
          <p:cNvSpPr/>
          <p:nvPr/>
        </p:nvSpPr>
        <p:spPr>
          <a:xfrm>
            <a:off x="1799562" y="5387041"/>
            <a:ext cx="405842" cy="166768"/>
          </a:xfrm>
          <a:prstGeom prst="roundRect">
            <a:avLst/>
          </a:prstGeom>
          <a:solidFill>
            <a:srgbClr val="DAEF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952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0DAA3C2-93A9-41D1-8858-DCF457CD1115}"/>
              </a:ext>
            </a:extLst>
          </p:cNvPr>
          <p:cNvSpPr/>
          <p:nvPr/>
        </p:nvSpPr>
        <p:spPr>
          <a:xfrm>
            <a:off x="1898382" y="4451012"/>
            <a:ext cx="1332889" cy="175394"/>
          </a:xfrm>
          <a:prstGeom prst="roundRect">
            <a:avLst/>
          </a:prstGeom>
          <a:solidFill>
            <a:srgbClr val="DAEF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952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620B958A-51D9-453B-95E7-43AF64737725}"/>
              </a:ext>
            </a:extLst>
          </p:cNvPr>
          <p:cNvSpPr/>
          <p:nvPr/>
        </p:nvSpPr>
        <p:spPr>
          <a:xfrm>
            <a:off x="1881365" y="4129826"/>
            <a:ext cx="756425" cy="154108"/>
          </a:xfrm>
          <a:prstGeom prst="roundRect">
            <a:avLst/>
          </a:prstGeom>
          <a:solidFill>
            <a:srgbClr val="DAEF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952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0D7606CC-73CC-4DCC-AD6D-1697D1D3B0B6}"/>
              </a:ext>
            </a:extLst>
          </p:cNvPr>
          <p:cNvSpPr/>
          <p:nvPr/>
        </p:nvSpPr>
        <p:spPr>
          <a:xfrm>
            <a:off x="1881357" y="3049149"/>
            <a:ext cx="1613683" cy="175394"/>
          </a:xfrm>
          <a:prstGeom prst="roundRect">
            <a:avLst/>
          </a:prstGeom>
          <a:solidFill>
            <a:srgbClr val="DAEF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952" dirty="0">
              <a:solidFill>
                <a:schemeClr val="bg1"/>
              </a:solidFill>
              <a:cs typeface="Gill Sans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3483" y="1843010"/>
            <a:ext cx="3615726" cy="87815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03908" y="1843005"/>
            <a:ext cx="2677323" cy="87815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799562" y="467055"/>
            <a:ext cx="3653204" cy="333009"/>
          </a:xfrm>
          <a:custGeom>
            <a:avLst/>
            <a:gdLst/>
            <a:ahLst/>
            <a:cxnLst/>
            <a:rect l="l" t="t" r="r" b="b"/>
            <a:pathLst>
              <a:path w="4221480" h="384809">
                <a:moveTo>
                  <a:pt x="4218990" y="6743"/>
                </a:moveTo>
                <a:lnTo>
                  <a:pt x="4024337" y="6743"/>
                </a:lnTo>
                <a:lnTo>
                  <a:pt x="4024337" y="321437"/>
                </a:lnTo>
                <a:lnTo>
                  <a:pt x="4221238" y="321437"/>
                </a:lnTo>
                <a:lnTo>
                  <a:pt x="4221238" y="256247"/>
                </a:lnTo>
                <a:lnTo>
                  <a:pt x="4094022" y="256247"/>
                </a:lnTo>
                <a:lnTo>
                  <a:pt x="4094022" y="184772"/>
                </a:lnTo>
                <a:lnTo>
                  <a:pt x="4206405" y="184772"/>
                </a:lnTo>
                <a:lnTo>
                  <a:pt x="4206405" y="121386"/>
                </a:lnTo>
                <a:lnTo>
                  <a:pt x="4094022" y="121386"/>
                </a:lnTo>
                <a:lnTo>
                  <a:pt x="4094022" y="71932"/>
                </a:lnTo>
                <a:lnTo>
                  <a:pt x="4218990" y="71932"/>
                </a:lnTo>
                <a:lnTo>
                  <a:pt x="4218990" y="6743"/>
                </a:lnTo>
                <a:close/>
              </a:path>
              <a:path w="4221480" h="384809">
                <a:moveTo>
                  <a:pt x="3821595" y="0"/>
                </a:moveTo>
                <a:lnTo>
                  <a:pt x="3756463" y="11409"/>
                </a:lnTo>
                <a:lnTo>
                  <a:pt x="3703142" y="45631"/>
                </a:lnTo>
                <a:lnTo>
                  <a:pt x="3667572" y="98067"/>
                </a:lnTo>
                <a:lnTo>
                  <a:pt x="3655720" y="164096"/>
                </a:lnTo>
                <a:lnTo>
                  <a:pt x="3658683" y="198805"/>
                </a:lnTo>
                <a:lnTo>
                  <a:pt x="3682391" y="258035"/>
                </a:lnTo>
                <a:lnTo>
                  <a:pt x="3728326" y="302511"/>
                </a:lnTo>
                <a:lnTo>
                  <a:pt x="3787552" y="325328"/>
                </a:lnTo>
                <a:lnTo>
                  <a:pt x="3821595" y="328180"/>
                </a:lnTo>
                <a:lnTo>
                  <a:pt x="3855635" y="325328"/>
                </a:lnTo>
                <a:lnTo>
                  <a:pt x="3914858" y="302511"/>
                </a:lnTo>
                <a:lnTo>
                  <a:pt x="3960800" y="258035"/>
                </a:lnTo>
                <a:lnTo>
                  <a:pt x="3961749" y="256247"/>
                </a:lnTo>
                <a:lnTo>
                  <a:pt x="3821595" y="256247"/>
                </a:lnTo>
                <a:lnTo>
                  <a:pt x="3803104" y="254675"/>
                </a:lnTo>
                <a:lnTo>
                  <a:pt x="3757764" y="231076"/>
                </a:lnTo>
                <a:lnTo>
                  <a:pt x="3734165" y="183956"/>
                </a:lnTo>
                <a:lnTo>
                  <a:pt x="3732593" y="164096"/>
                </a:lnTo>
                <a:lnTo>
                  <a:pt x="3734165" y="144229"/>
                </a:lnTo>
                <a:lnTo>
                  <a:pt x="3757764" y="97104"/>
                </a:lnTo>
                <a:lnTo>
                  <a:pt x="3803104" y="73506"/>
                </a:lnTo>
                <a:lnTo>
                  <a:pt x="3821595" y="71932"/>
                </a:lnTo>
                <a:lnTo>
                  <a:pt x="3961746" y="71932"/>
                </a:lnTo>
                <a:lnTo>
                  <a:pt x="3960800" y="70151"/>
                </a:lnTo>
                <a:lnTo>
                  <a:pt x="3940047" y="45631"/>
                </a:lnTo>
                <a:lnTo>
                  <a:pt x="3914858" y="25669"/>
                </a:lnTo>
                <a:lnTo>
                  <a:pt x="3886722" y="11409"/>
                </a:lnTo>
                <a:lnTo>
                  <a:pt x="3855635" y="2852"/>
                </a:lnTo>
                <a:lnTo>
                  <a:pt x="3821595" y="0"/>
                </a:lnTo>
                <a:close/>
              </a:path>
              <a:path w="4221480" h="384809">
                <a:moveTo>
                  <a:pt x="3961746" y="71932"/>
                </a:moveTo>
                <a:lnTo>
                  <a:pt x="3821595" y="71932"/>
                </a:lnTo>
                <a:lnTo>
                  <a:pt x="3840080" y="73506"/>
                </a:lnTo>
                <a:lnTo>
                  <a:pt x="3856883" y="78227"/>
                </a:lnTo>
                <a:lnTo>
                  <a:pt x="3896448" y="110734"/>
                </a:lnTo>
                <a:lnTo>
                  <a:pt x="3910609" y="164096"/>
                </a:lnTo>
                <a:lnTo>
                  <a:pt x="3909035" y="183956"/>
                </a:lnTo>
                <a:lnTo>
                  <a:pt x="3885438" y="231076"/>
                </a:lnTo>
                <a:lnTo>
                  <a:pt x="3840080" y="254675"/>
                </a:lnTo>
                <a:lnTo>
                  <a:pt x="3821595" y="256247"/>
                </a:lnTo>
                <a:lnTo>
                  <a:pt x="3961749" y="256247"/>
                </a:lnTo>
                <a:lnTo>
                  <a:pt x="3975623" y="230119"/>
                </a:lnTo>
                <a:lnTo>
                  <a:pt x="3984517" y="198805"/>
                </a:lnTo>
                <a:lnTo>
                  <a:pt x="3987482" y="164096"/>
                </a:lnTo>
                <a:lnTo>
                  <a:pt x="3984517" y="129382"/>
                </a:lnTo>
                <a:lnTo>
                  <a:pt x="3975623" y="98067"/>
                </a:lnTo>
                <a:lnTo>
                  <a:pt x="3961746" y="71932"/>
                </a:lnTo>
                <a:close/>
              </a:path>
              <a:path w="4221480" h="384809">
                <a:moveTo>
                  <a:pt x="3418357" y="6743"/>
                </a:moveTo>
                <a:lnTo>
                  <a:pt x="3348672" y="6743"/>
                </a:lnTo>
                <a:lnTo>
                  <a:pt x="3348672" y="321437"/>
                </a:lnTo>
                <a:lnTo>
                  <a:pt x="3418357" y="321437"/>
                </a:lnTo>
                <a:lnTo>
                  <a:pt x="3418357" y="189268"/>
                </a:lnTo>
                <a:lnTo>
                  <a:pt x="3618852" y="189268"/>
                </a:lnTo>
                <a:lnTo>
                  <a:pt x="3618852" y="123634"/>
                </a:lnTo>
                <a:lnTo>
                  <a:pt x="3418357" y="123634"/>
                </a:lnTo>
                <a:lnTo>
                  <a:pt x="3418357" y="6743"/>
                </a:lnTo>
                <a:close/>
              </a:path>
              <a:path w="4221480" h="384809">
                <a:moveTo>
                  <a:pt x="3618852" y="189268"/>
                </a:moveTo>
                <a:lnTo>
                  <a:pt x="3549167" y="189268"/>
                </a:lnTo>
                <a:lnTo>
                  <a:pt x="3549167" y="321437"/>
                </a:lnTo>
                <a:lnTo>
                  <a:pt x="3618852" y="321437"/>
                </a:lnTo>
                <a:lnTo>
                  <a:pt x="3618852" y="189268"/>
                </a:lnTo>
                <a:close/>
              </a:path>
              <a:path w="4221480" h="384809">
                <a:moveTo>
                  <a:pt x="3618852" y="6743"/>
                </a:moveTo>
                <a:lnTo>
                  <a:pt x="3549167" y="6743"/>
                </a:lnTo>
                <a:lnTo>
                  <a:pt x="3549167" y="123634"/>
                </a:lnTo>
                <a:lnTo>
                  <a:pt x="3618852" y="123634"/>
                </a:lnTo>
                <a:lnTo>
                  <a:pt x="3618852" y="6743"/>
                </a:lnTo>
                <a:close/>
              </a:path>
              <a:path w="4221480" h="384809">
                <a:moveTo>
                  <a:pt x="3318103" y="262991"/>
                </a:moveTo>
                <a:lnTo>
                  <a:pt x="3003422" y="262991"/>
                </a:lnTo>
                <a:lnTo>
                  <a:pt x="3003422" y="384365"/>
                </a:lnTo>
                <a:lnTo>
                  <a:pt x="3068599" y="384365"/>
                </a:lnTo>
                <a:lnTo>
                  <a:pt x="3068599" y="328180"/>
                </a:lnTo>
                <a:lnTo>
                  <a:pt x="3318103" y="328180"/>
                </a:lnTo>
                <a:lnTo>
                  <a:pt x="3318103" y="262991"/>
                </a:lnTo>
                <a:close/>
              </a:path>
              <a:path w="4221480" h="384809">
                <a:moveTo>
                  <a:pt x="3318103" y="328180"/>
                </a:moveTo>
                <a:lnTo>
                  <a:pt x="3252914" y="328180"/>
                </a:lnTo>
                <a:lnTo>
                  <a:pt x="3252914" y="384365"/>
                </a:lnTo>
                <a:lnTo>
                  <a:pt x="3318103" y="384365"/>
                </a:lnTo>
                <a:lnTo>
                  <a:pt x="3318103" y="328180"/>
                </a:lnTo>
                <a:close/>
              </a:path>
              <a:path w="4221480" h="384809">
                <a:moveTo>
                  <a:pt x="2843822" y="0"/>
                </a:moveTo>
                <a:lnTo>
                  <a:pt x="2778690" y="11409"/>
                </a:lnTo>
                <a:lnTo>
                  <a:pt x="2725369" y="45631"/>
                </a:lnTo>
                <a:lnTo>
                  <a:pt x="2689799" y="98067"/>
                </a:lnTo>
                <a:lnTo>
                  <a:pt x="2677947" y="164096"/>
                </a:lnTo>
                <a:lnTo>
                  <a:pt x="2680910" y="198805"/>
                </a:lnTo>
                <a:lnTo>
                  <a:pt x="2704618" y="258035"/>
                </a:lnTo>
                <a:lnTo>
                  <a:pt x="2750553" y="302511"/>
                </a:lnTo>
                <a:lnTo>
                  <a:pt x="2809779" y="325328"/>
                </a:lnTo>
                <a:lnTo>
                  <a:pt x="2843822" y="328180"/>
                </a:lnTo>
                <a:lnTo>
                  <a:pt x="2877862" y="325328"/>
                </a:lnTo>
                <a:lnTo>
                  <a:pt x="2937085" y="302511"/>
                </a:lnTo>
                <a:lnTo>
                  <a:pt x="2983027" y="258035"/>
                </a:lnTo>
                <a:lnTo>
                  <a:pt x="2983976" y="256247"/>
                </a:lnTo>
                <a:lnTo>
                  <a:pt x="2843822" y="256247"/>
                </a:lnTo>
                <a:lnTo>
                  <a:pt x="2825331" y="254675"/>
                </a:lnTo>
                <a:lnTo>
                  <a:pt x="2779991" y="231076"/>
                </a:lnTo>
                <a:lnTo>
                  <a:pt x="2756392" y="183956"/>
                </a:lnTo>
                <a:lnTo>
                  <a:pt x="2754820" y="164096"/>
                </a:lnTo>
                <a:lnTo>
                  <a:pt x="2756392" y="144229"/>
                </a:lnTo>
                <a:lnTo>
                  <a:pt x="2779991" y="97104"/>
                </a:lnTo>
                <a:lnTo>
                  <a:pt x="2825331" y="73506"/>
                </a:lnTo>
                <a:lnTo>
                  <a:pt x="2843822" y="71932"/>
                </a:lnTo>
                <a:lnTo>
                  <a:pt x="2983973" y="71932"/>
                </a:lnTo>
                <a:lnTo>
                  <a:pt x="2983027" y="70151"/>
                </a:lnTo>
                <a:lnTo>
                  <a:pt x="2962274" y="45631"/>
                </a:lnTo>
                <a:lnTo>
                  <a:pt x="2937085" y="25669"/>
                </a:lnTo>
                <a:lnTo>
                  <a:pt x="2908949" y="11409"/>
                </a:lnTo>
                <a:lnTo>
                  <a:pt x="2877862" y="2852"/>
                </a:lnTo>
                <a:lnTo>
                  <a:pt x="2843822" y="0"/>
                </a:lnTo>
                <a:close/>
              </a:path>
              <a:path w="4221480" h="384809">
                <a:moveTo>
                  <a:pt x="3280333" y="6743"/>
                </a:moveTo>
                <a:lnTo>
                  <a:pt x="3061411" y="6743"/>
                </a:lnTo>
                <a:lnTo>
                  <a:pt x="3061394" y="134874"/>
                </a:lnTo>
                <a:lnTo>
                  <a:pt x="3060079" y="170528"/>
                </a:lnTo>
                <a:lnTo>
                  <a:pt x="3056126" y="203876"/>
                </a:lnTo>
                <a:lnTo>
                  <a:pt x="3049551" y="234588"/>
                </a:lnTo>
                <a:lnTo>
                  <a:pt x="3049522" y="234725"/>
                </a:lnTo>
                <a:lnTo>
                  <a:pt x="3040278" y="262991"/>
                </a:lnTo>
                <a:lnTo>
                  <a:pt x="3110407" y="262991"/>
                </a:lnTo>
                <a:lnTo>
                  <a:pt x="3125889" y="203876"/>
                </a:lnTo>
                <a:lnTo>
                  <a:pt x="3131083" y="134874"/>
                </a:lnTo>
                <a:lnTo>
                  <a:pt x="3131083" y="71932"/>
                </a:lnTo>
                <a:lnTo>
                  <a:pt x="3280333" y="71932"/>
                </a:lnTo>
                <a:lnTo>
                  <a:pt x="3280333" y="6743"/>
                </a:lnTo>
                <a:close/>
              </a:path>
              <a:path w="4221480" h="384809">
                <a:moveTo>
                  <a:pt x="3280333" y="71932"/>
                </a:moveTo>
                <a:lnTo>
                  <a:pt x="3210661" y="71932"/>
                </a:lnTo>
                <a:lnTo>
                  <a:pt x="3210661" y="262991"/>
                </a:lnTo>
                <a:lnTo>
                  <a:pt x="3280333" y="262991"/>
                </a:lnTo>
                <a:lnTo>
                  <a:pt x="3280333" y="71932"/>
                </a:lnTo>
                <a:close/>
              </a:path>
              <a:path w="4221480" h="384809">
                <a:moveTo>
                  <a:pt x="2983973" y="71932"/>
                </a:moveTo>
                <a:lnTo>
                  <a:pt x="2843822" y="71932"/>
                </a:lnTo>
                <a:lnTo>
                  <a:pt x="2862312" y="73506"/>
                </a:lnTo>
                <a:lnTo>
                  <a:pt x="2879115" y="78227"/>
                </a:lnTo>
                <a:lnTo>
                  <a:pt x="2918675" y="110734"/>
                </a:lnTo>
                <a:lnTo>
                  <a:pt x="2932836" y="164096"/>
                </a:lnTo>
                <a:lnTo>
                  <a:pt x="2931262" y="183956"/>
                </a:lnTo>
                <a:lnTo>
                  <a:pt x="2907665" y="231076"/>
                </a:lnTo>
                <a:lnTo>
                  <a:pt x="2862312" y="254675"/>
                </a:lnTo>
                <a:lnTo>
                  <a:pt x="2843822" y="256247"/>
                </a:lnTo>
                <a:lnTo>
                  <a:pt x="2983976" y="256247"/>
                </a:lnTo>
                <a:lnTo>
                  <a:pt x="2997850" y="230119"/>
                </a:lnTo>
                <a:lnTo>
                  <a:pt x="3006744" y="198805"/>
                </a:lnTo>
                <a:lnTo>
                  <a:pt x="3009709" y="164096"/>
                </a:lnTo>
                <a:lnTo>
                  <a:pt x="3006744" y="129382"/>
                </a:lnTo>
                <a:lnTo>
                  <a:pt x="2997850" y="98067"/>
                </a:lnTo>
                <a:lnTo>
                  <a:pt x="2983973" y="71932"/>
                </a:lnTo>
                <a:close/>
              </a:path>
              <a:path w="4221480" h="384809">
                <a:moveTo>
                  <a:pt x="2545778" y="6743"/>
                </a:moveTo>
                <a:lnTo>
                  <a:pt x="2433383" y="6743"/>
                </a:lnTo>
                <a:lnTo>
                  <a:pt x="2433383" y="321437"/>
                </a:lnTo>
                <a:lnTo>
                  <a:pt x="2503068" y="321437"/>
                </a:lnTo>
                <a:lnTo>
                  <a:pt x="2503068" y="213537"/>
                </a:lnTo>
                <a:lnTo>
                  <a:pt x="2545778" y="213537"/>
                </a:lnTo>
                <a:lnTo>
                  <a:pt x="2596232" y="206289"/>
                </a:lnTo>
                <a:lnTo>
                  <a:pt x="2632532" y="184543"/>
                </a:lnTo>
                <a:lnTo>
                  <a:pt x="2654449" y="150774"/>
                </a:lnTo>
                <a:lnTo>
                  <a:pt x="2654493" y="150609"/>
                </a:lnTo>
                <a:lnTo>
                  <a:pt x="2503068" y="150609"/>
                </a:lnTo>
                <a:lnTo>
                  <a:pt x="2503068" y="70129"/>
                </a:lnTo>
                <a:lnTo>
                  <a:pt x="2655356" y="70129"/>
                </a:lnTo>
                <a:lnTo>
                  <a:pt x="2654393" y="66768"/>
                </a:lnTo>
                <a:lnTo>
                  <a:pt x="2632316" y="34620"/>
                </a:lnTo>
                <a:lnTo>
                  <a:pt x="2595953" y="13714"/>
                </a:lnTo>
                <a:lnTo>
                  <a:pt x="2572590" y="8486"/>
                </a:lnTo>
                <a:lnTo>
                  <a:pt x="2545778" y="6743"/>
                </a:lnTo>
                <a:close/>
              </a:path>
              <a:path w="4221480" h="384809">
                <a:moveTo>
                  <a:pt x="2655356" y="70129"/>
                </a:moveTo>
                <a:lnTo>
                  <a:pt x="2539936" y="70129"/>
                </a:lnTo>
                <a:lnTo>
                  <a:pt x="2560781" y="72546"/>
                </a:lnTo>
                <a:lnTo>
                  <a:pt x="2575672" y="79797"/>
                </a:lnTo>
                <a:lnTo>
                  <a:pt x="2584608" y="91882"/>
                </a:lnTo>
                <a:lnTo>
                  <a:pt x="2587586" y="108800"/>
                </a:lnTo>
                <a:lnTo>
                  <a:pt x="2586784" y="118325"/>
                </a:lnTo>
                <a:lnTo>
                  <a:pt x="2559654" y="147907"/>
                </a:lnTo>
                <a:lnTo>
                  <a:pt x="2539936" y="150609"/>
                </a:lnTo>
                <a:lnTo>
                  <a:pt x="2654493" y="150609"/>
                </a:lnTo>
                <a:lnTo>
                  <a:pt x="2659928" y="130304"/>
                </a:lnTo>
                <a:lnTo>
                  <a:pt x="2661646" y="108800"/>
                </a:lnTo>
                <a:lnTo>
                  <a:pt x="2661754" y="107442"/>
                </a:lnTo>
                <a:lnTo>
                  <a:pt x="2659914" y="86039"/>
                </a:lnTo>
                <a:lnTo>
                  <a:pt x="2655356" y="70129"/>
                </a:lnTo>
                <a:close/>
              </a:path>
              <a:path w="4221480" h="384809">
                <a:moveTo>
                  <a:pt x="2285936" y="6743"/>
                </a:moveTo>
                <a:lnTo>
                  <a:pt x="2212212" y="6743"/>
                </a:lnTo>
                <a:lnTo>
                  <a:pt x="2088133" y="321437"/>
                </a:lnTo>
                <a:lnTo>
                  <a:pt x="2166353" y="321437"/>
                </a:lnTo>
                <a:lnTo>
                  <a:pt x="2188832" y="257594"/>
                </a:lnTo>
                <a:lnTo>
                  <a:pt x="2384843" y="257594"/>
                </a:lnTo>
                <a:lnTo>
                  <a:pt x="2360381" y="195554"/>
                </a:lnTo>
                <a:lnTo>
                  <a:pt x="2210409" y="195554"/>
                </a:lnTo>
                <a:lnTo>
                  <a:pt x="2249068" y="84074"/>
                </a:lnTo>
                <a:lnTo>
                  <a:pt x="2316426" y="84074"/>
                </a:lnTo>
                <a:lnTo>
                  <a:pt x="2285936" y="6743"/>
                </a:lnTo>
                <a:close/>
              </a:path>
              <a:path w="4221480" h="384809">
                <a:moveTo>
                  <a:pt x="2384843" y="257594"/>
                </a:moveTo>
                <a:lnTo>
                  <a:pt x="2309761" y="257594"/>
                </a:lnTo>
                <a:lnTo>
                  <a:pt x="2332240" y="321437"/>
                </a:lnTo>
                <a:lnTo>
                  <a:pt x="2410015" y="321437"/>
                </a:lnTo>
                <a:lnTo>
                  <a:pt x="2384843" y="257594"/>
                </a:lnTo>
                <a:close/>
              </a:path>
              <a:path w="4221480" h="384809">
                <a:moveTo>
                  <a:pt x="2316426" y="84074"/>
                </a:moveTo>
                <a:lnTo>
                  <a:pt x="2249068" y="84074"/>
                </a:lnTo>
                <a:lnTo>
                  <a:pt x="2288184" y="195554"/>
                </a:lnTo>
                <a:lnTo>
                  <a:pt x="2360381" y="195554"/>
                </a:lnTo>
                <a:lnTo>
                  <a:pt x="2316426" y="84074"/>
                </a:lnTo>
                <a:close/>
              </a:path>
              <a:path w="4221480" h="384809">
                <a:moveTo>
                  <a:pt x="1864258" y="6743"/>
                </a:moveTo>
                <a:lnTo>
                  <a:pt x="1794586" y="6743"/>
                </a:lnTo>
                <a:lnTo>
                  <a:pt x="1794586" y="321437"/>
                </a:lnTo>
                <a:lnTo>
                  <a:pt x="1864258" y="321437"/>
                </a:lnTo>
                <a:lnTo>
                  <a:pt x="1864258" y="189268"/>
                </a:lnTo>
                <a:lnTo>
                  <a:pt x="2064753" y="189268"/>
                </a:lnTo>
                <a:lnTo>
                  <a:pt x="2064753" y="123634"/>
                </a:lnTo>
                <a:lnTo>
                  <a:pt x="1864258" y="123634"/>
                </a:lnTo>
                <a:lnTo>
                  <a:pt x="1864258" y="6743"/>
                </a:lnTo>
                <a:close/>
              </a:path>
              <a:path w="4221480" h="384809">
                <a:moveTo>
                  <a:pt x="2064753" y="189268"/>
                </a:moveTo>
                <a:lnTo>
                  <a:pt x="1995081" y="189268"/>
                </a:lnTo>
                <a:lnTo>
                  <a:pt x="1995081" y="321437"/>
                </a:lnTo>
                <a:lnTo>
                  <a:pt x="2064753" y="321437"/>
                </a:lnTo>
                <a:lnTo>
                  <a:pt x="2064753" y="189268"/>
                </a:lnTo>
                <a:close/>
              </a:path>
              <a:path w="4221480" h="384809">
                <a:moveTo>
                  <a:pt x="2064753" y="6743"/>
                </a:moveTo>
                <a:lnTo>
                  <a:pt x="1995081" y="6743"/>
                </a:lnTo>
                <a:lnTo>
                  <a:pt x="1995081" y="123634"/>
                </a:lnTo>
                <a:lnTo>
                  <a:pt x="2064753" y="123634"/>
                </a:lnTo>
                <a:lnTo>
                  <a:pt x="2064753" y="6743"/>
                </a:lnTo>
                <a:close/>
              </a:path>
              <a:path w="4221480" h="384809">
                <a:moveTo>
                  <a:pt x="1460563" y="262991"/>
                </a:moveTo>
                <a:lnTo>
                  <a:pt x="1145882" y="262991"/>
                </a:lnTo>
                <a:lnTo>
                  <a:pt x="1145882" y="384365"/>
                </a:lnTo>
                <a:lnTo>
                  <a:pt x="1211071" y="384365"/>
                </a:lnTo>
                <a:lnTo>
                  <a:pt x="1211071" y="328180"/>
                </a:lnTo>
                <a:lnTo>
                  <a:pt x="1460563" y="328180"/>
                </a:lnTo>
                <a:lnTo>
                  <a:pt x="1460563" y="262991"/>
                </a:lnTo>
                <a:close/>
              </a:path>
              <a:path w="4221480" h="384809">
                <a:moveTo>
                  <a:pt x="1460563" y="328180"/>
                </a:moveTo>
                <a:lnTo>
                  <a:pt x="1395387" y="328180"/>
                </a:lnTo>
                <a:lnTo>
                  <a:pt x="1395387" y="384365"/>
                </a:lnTo>
                <a:lnTo>
                  <a:pt x="1460563" y="384365"/>
                </a:lnTo>
                <a:lnTo>
                  <a:pt x="1460563" y="328180"/>
                </a:lnTo>
                <a:close/>
              </a:path>
              <a:path w="4221480" h="384809">
                <a:moveTo>
                  <a:pt x="1542834" y="6743"/>
                </a:moveTo>
                <a:lnTo>
                  <a:pt x="1450682" y="6743"/>
                </a:lnTo>
                <a:lnTo>
                  <a:pt x="1575206" y="244563"/>
                </a:lnTo>
                <a:lnTo>
                  <a:pt x="1537893" y="321437"/>
                </a:lnTo>
                <a:lnTo>
                  <a:pt x="1618360" y="321437"/>
                </a:lnTo>
                <a:lnTo>
                  <a:pt x="1695218" y="163195"/>
                </a:lnTo>
                <a:lnTo>
                  <a:pt x="1614766" y="163195"/>
                </a:lnTo>
                <a:lnTo>
                  <a:pt x="1542834" y="6743"/>
                </a:lnTo>
                <a:close/>
              </a:path>
              <a:path w="4221480" h="384809">
                <a:moveTo>
                  <a:pt x="1422806" y="6743"/>
                </a:moveTo>
                <a:lnTo>
                  <a:pt x="1203883" y="6743"/>
                </a:lnTo>
                <a:lnTo>
                  <a:pt x="1203867" y="134874"/>
                </a:lnTo>
                <a:lnTo>
                  <a:pt x="1202552" y="170528"/>
                </a:lnTo>
                <a:lnTo>
                  <a:pt x="1198599" y="203876"/>
                </a:lnTo>
                <a:lnTo>
                  <a:pt x="1192024" y="234588"/>
                </a:lnTo>
                <a:lnTo>
                  <a:pt x="1191994" y="234725"/>
                </a:lnTo>
                <a:lnTo>
                  <a:pt x="1182750" y="262991"/>
                </a:lnTo>
                <a:lnTo>
                  <a:pt x="1252880" y="262991"/>
                </a:lnTo>
                <a:lnTo>
                  <a:pt x="1268362" y="203876"/>
                </a:lnTo>
                <a:lnTo>
                  <a:pt x="1273555" y="134874"/>
                </a:lnTo>
                <a:lnTo>
                  <a:pt x="1273555" y="71932"/>
                </a:lnTo>
                <a:lnTo>
                  <a:pt x="1422806" y="71932"/>
                </a:lnTo>
                <a:lnTo>
                  <a:pt x="1422806" y="6743"/>
                </a:lnTo>
                <a:close/>
              </a:path>
              <a:path w="4221480" h="384809">
                <a:moveTo>
                  <a:pt x="1422806" y="71932"/>
                </a:moveTo>
                <a:lnTo>
                  <a:pt x="1353134" y="71932"/>
                </a:lnTo>
                <a:lnTo>
                  <a:pt x="1353134" y="262991"/>
                </a:lnTo>
                <a:lnTo>
                  <a:pt x="1422806" y="262991"/>
                </a:lnTo>
                <a:lnTo>
                  <a:pt x="1422806" y="71932"/>
                </a:lnTo>
                <a:close/>
              </a:path>
              <a:path w="4221480" h="384809">
                <a:moveTo>
                  <a:pt x="1771205" y="6743"/>
                </a:moveTo>
                <a:lnTo>
                  <a:pt x="1690738" y="6743"/>
                </a:lnTo>
                <a:lnTo>
                  <a:pt x="1614766" y="163195"/>
                </a:lnTo>
                <a:lnTo>
                  <a:pt x="1695218" y="163195"/>
                </a:lnTo>
                <a:lnTo>
                  <a:pt x="1771205" y="6743"/>
                </a:lnTo>
                <a:close/>
              </a:path>
              <a:path w="4221480" h="384809">
                <a:moveTo>
                  <a:pt x="748931" y="6743"/>
                </a:moveTo>
                <a:lnTo>
                  <a:pt x="657225" y="6743"/>
                </a:lnTo>
                <a:lnTo>
                  <a:pt x="776808" y="156895"/>
                </a:lnTo>
                <a:lnTo>
                  <a:pt x="636993" y="321437"/>
                </a:lnTo>
                <a:lnTo>
                  <a:pt x="734999" y="321437"/>
                </a:lnTo>
                <a:lnTo>
                  <a:pt x="857275" y="166344"/>
                </a:lnTo>
                <a:lnTo>
                  <a:pt x="1011861" y="166344"/>
                </a:lnTo>
                <a:lnTo>
                  <a:pt x="1003833" y="156895"/>
                </a:lnTo>
                <a:lnTo>
                  <a:pt x="1009203" y="150152"/>
                </a:lnTo>
                <a:lnTo>
                  <a:pt x="857275" y="150152"/>
                </a:lnTo>
                <a:lnTo>
                  <a:pt x="748931" y="6743"/>
                </a:lnTo>
                <a:close/>
              </a:path>
              <a:path w="4221480" h="384809">
                <a:moveTo>
                  <a:pt x="923366" y="166344"/>
                </a:moveTo>
                <a:lnTo>
                  <a:pt x="857275" y="166344"/>
                </a:lnTo>
                <a:lnTo>
                  <a:pt x="857275" y="321437"/>
                </a:lnTo>
                <a:lnTo>
                  <a:pt x="923366" y="321437"/>
                </a:lnTo>
                <a:lnTo>
                  <a:pt x="923366" y="166344"/>
                </a:lnTo>
                <a:close/>
              </a:path>
              <a:path w="4221480" h="384809">
                <a:moveTo>
                  <a:pt x="1011861" y="166344"/>
                </a:moveTo>
                <a:lnTo>
                  <a:pt x="923366" y="166344"/>
                </a:lnTo>
                <a:lnTo>
                  <a:pt x="1045184" y="321437"/>
                </a:lnTo>
                <a:lnTo>
                  <a:pt x="1143634" y="321437"/>
                </a:lnTo>
                <a:lnTo>
                  <a:pt x="1011861" y="166344"/>
                </a:lnTo>
                <a:close/>
              </a:path>
              <a:path w="4221480" h="384809">
                <a:moveTo>
                  <a:pt x="923366" y="6743"/>
                </a:moveTo>
                <a:lnTo>
                  <a:pt x="857275" y="6743"/>
                </a:lnTo>
                <a:lnTo>
                  <a:pt x="857275" y="150152"/>
                </a:lnTo>
                <a:lnTo>
                  <a:pt x="923366" y="150152"/>
                </a:lnTo>
                <a:lnTo>
                  <a:pt x="923366" y="6743"/>
                </a:lnTo>
                <a:close/>
              </a:path>
              <a:path w="4221480" h="384809">
                <a:moveTo>
                  <a:pt x="1123403" y="6743"/>
                </a:moveTo>
                <a:lnTo>
                  <a:pt x="1030350" y="6743"/>
                </a:lnTo>
                <a:lnTo>
                  <a:pt x="923366" y="150152"/>
                </a:lnTo>
                <a:lnTo>
                  <a:pt x="1009203" y="150152"/>
                </a:lnTo>
                <a:lnTo>
                  <a:pt x="1123403" y="6743"/>
                </a:lnTo>
                <a:close/>
              </a:path>
              <a:path w="4221480" h="384809">
                <a:moveTo>
                  <a:pt x="620814" y="6743"/>
                </a:moveTo>
                <a:lnTo>
                  <a:pt x="426161" y="6743"/>
                </a:lnTo>
                <a:lnTo>
                  <a:pt x="426161" y="321437"/>
                </a:lnTo>
                <a:lnTo>
                  <a:pt x="623062" y="321437"/>
                </a:lnTo>
                <a:lnTo>
                  <a:pt x="623062" y="256247"/>
                </a:lnTo>
                <a:lnTo>
                  <a:pt x="495846" y="256247"/>
                </a:lnTo>
                <a:lnTo>
                  <a:pt x="495846" y="184772"/>
                </a:lnTo>
                <a:lnTo>
                  <a:pt x="608228" y="184772"/>
                </a:lnTo>
                <a:lnTo>
                  <a:pt x="608228" y="121386"/>
                </a:lnTo>
                <a:lnTo>
                  <a:pt x="495846" y="121386"/>
                </a:lnTo>
                <a:lnTo>
                  <a:pt x="495846" y="71932"/>
                </a:lnTo>
                <a:lnTo>
                  <a:pt x="620814" y="71932"/>
                </a:lnTo>
                <a:lnTo>
                  <a:pt x="620814" y="6743"/>
                </a:lnTo>
                <a:close/>
              </a:path>
              <a:path w="4221480" h="384809">
                <a:moveTo>
                  <a:pt x="133057" y="6743"/>
                </a:moveTo>
                <a:lnTo>
                  <a:pt x="80467" y="6743"/>
                </a:lnTo>
                <a:lnTo>
                  <a:pt x="0" y="321437"/>
                </a:lnTo>
                <a:lnTo>
                  <a:pt x="72821" y="321437"/>
                </a:lnTo>
                <a:lnTo>
                  <a:pt x="115531" y="140258"/>
                </a:lnTo>
                <a:lnTo>
                  <a:pt x="187280" y="140258"/>
                </a:lnTo>
                <a:lnTo>
                  <a:pt x="133057" y="6743"/>
                </a:lnTo>
                <a:close/>
              </a:path>
              <a:path w="4221480" h="384809">
                <a:moveTo>
                  <a:pt x="352670" y="140258"/>
                </a:moveTo>
                <a:lnTo>
                  <a:pt x="283654" y="140258"/>
                </a:lnTo>
                <a:lnTo>
                  <a:pt x="326364" y="321437"/>
                </a:lnTo>
                <a:lnTo>
                  <a:pt x="398741" y="321437"/>
                </a:lnTo>
                <a:lnTo>
                  <a:pt x="352670" y="140258"/>
                </a:lnTo>
                <a:close/>
              </a:path>
              <a:path w="4221480" h="384809">
                <a:moveTo>
                  <a:pt x="187280" y="140258"/>
                </a:moveTo>
                <a:lnTo>
                  <a:pt x="116433" y="140258"/>
                </a:lnTo>
                <a:lnTo>
                  <a:pt x="174421" y="276479"/>
                </a:lnTo>
                <a:lnTo>
                  <a:pt x="224320" y="276479"/>
                </a:lnTo>
                <a:lnTo>
                  <a:pt x="270227" y="169481"/>
                </a:lnTo>
                <a:lnTo>
                  <a:pt x="199148" y="169481"/>
                </a:lnTo>
                <a:lnTo>
                  <a:pt x="187280" y="140258"/>
                </a:lnTo>
                <a:close/>
              </a:path>
              <a:path w="4221480" h="384809">
                <a:moveTo>
                  <a:pt x="318719" y="6743"/>
                </a:moveTo>
                <a:lnTo>
                  <a:pt x="266128" y="6743"/>
                </a:lnTo>
                <a:lnTo>
                  <a:pt x="200050" y="169481"/>
                </a:lnTo>
                <a:lnTo>
                  <a:pt x="270227" y="169481"/>
                </a:lnTo>
                <a:lnTo>
                  <a:pt x="282765" y="140258"/>
                </a:lnTo>
                <a:lnTo>
                  <a:pt x="352670" y="140258"/>
                </a:lnTo>
                <a:lnTo>
                  <a:pt x="318719" y="674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6" name="object 6"/>
          <p:cNvSpPr/>
          <p:nvPr/>
        </p:nvSpPr>
        <p:spPr>
          <a:xfrm>
            <a:off x="1817938" y="897155"/>
            <a:ext cx="3507580" cy="333009"/>
          </a:xfrm>
          <a:custGeom>
            <a:avLst/>
            <a:gdLst/>
            <a:ahLst/>
            <a:cxnLst/>
            <a:rect l="l" t="t" r="r" b="b"/>
            <a:pathLst>
              <a:path w="4053204" h="384809">
                <a:moveTo>
                  <a:pt x="3886746" y="0"/>
                </a:moveTo>
                <a:lnTo>
                  <a:pt x="3821612" y="11409"/>
                </a:lnTo>
                <a:lnTo>
                  <a:pt x="3768280" y="45631"/>
                </a:lnTo>
                <a:lnTo>
                  <a:pt x="3732710" y="98056"/>
                </a:lnTo>
                <a:lnTo>
                  <a:pt x="3720858" y="164083"/>
                </a:lnTo>
                <a:lnTo>
                  <a:pt x="3723821" y="198799"/>
                </a:lnTo>
                <a:lnTo>
                  <a:pt x="3747529" y="258029"/>
                </a:lnTo>
                <a:lnTo>
                  <a:pt x="3793471" y="302504"/>
                </a:lnTo>
                <a:lnTo>
                  <a:pt x="3852703" y="325317"/>
                </a:lnTo>
                <a:lnTo>
                  <a:pt x="3886746" y="328167"/>
                </a:lnTo>
                <a:lnTo>
                  <a:pt x="3920781" y="325317"/>
                </a:lnTo>
                <a:lnTo>
                  <a:pt x="3980007" y="302504"/>
                </a:lnTo>
                <a:lnTo>
                  <a:pt x="4025944" y="258029"/>
                </a:lnTo>
                <a:lnTo>
                  <a:pt x="4026890" y="256247"/>
                </a:lnTo>
                <a:lnTo>
                  <a:pt x="3886746" y="256247"/>
                </a:lnTo>
                <a:lnTo>
                  <a:pt x="3868253" y="254673"/>
                </a:lnTo>
                <a:lnTo>
                  <a:pt x="3822903" y="231063"/>
                </a:lnTo>
                <a:lnTo>
                  <a:pt x="3799303" y="183950"/>
                </a:lnTo>
                <a:lnTo>
                  <a:pt x="3797731" y="164083"/>
                </a:lnTo>
                <a:lnTo>
                  <a:pt x="3799303" y="144224"/>
                </a:lnTo>
                <a:lnTo>
                  <a:pt x="3822903" y="97104"/>
                </a:lnTo>
                <a:lnTo>
                  <a:pt x="3868253" y="73506"/>
                </a:lnTo>
                <a:lnTo>
                  <a:pt x="3886746" y="71932"/>
                </a:lnTo>
                <a:lnTo>
                  <a:pt x="4026894" y="71932"/>
                </a:lnTo>
                <a:lnTo>
                  <a:pt x="4025944" y="70143"/>
                </a:lnTo>
                <a:lnTo>
                  <a:pt x="4005199" y="45631"/>
                </a:lnTo>
                <a:lnTo>
                  <a:pt x="3980007" y="25669"/>
                </a:lnTo>
                <a:lnTo>
                  <a:pt x="3951868" y="11409"/>
                </a:lnTo>
                <a:lnTo>
                  <a:pt x="3920781" y="2852"/>
                </a:lnTo>
                <a:lnTo>
                  <a:pt x="3886746" y="0"/>
                </a:lnTo>
                <a:close/>
              </a:path>
              <a:path w="4053204" h="384809">
                <a:moveTo>
                  <a:pt x="4026894" y="71932"/>
                </a:moveTo>
                <a:lnTo>
                  <a:pt x="3886746" y="71932"/>
                </a:lnTo>
                <a:lnTo>
                  <a:pt x="3905229" y="73506"/>
                </a:lnTo>
                <a:lnTo>
                  <a:pt x="3922028" y="78227"/>
                </a:lnTo>
                <a:lnTo>
                  <a:pt x="3961587" y="110734"/>
                </a:lnTo>
                <a:lnTo>
                  <a:pt x="3975747" y="164083"/>
                </a:lnTo>
                <a:lnTo>
                  <a:pt x="3974173" y="183950"/>
                </a:lnTo>
                <a:lnTo>
                  <a:pt x="3950576" y="231063"/>
                </a:lnTo>
                <a:lnTo>
                  <a:pt x="3905229" y="254673"/>
                </a:lnTo>
                <a:lnTo>
                  <a:pt x="3886746" y="256247"/>
                </a:lnTo>
                <a:lnTo>
                  <a:pt x="4026890" y="256247"/>
                </a:lnTo>
                <a:lnTo>
                  <a:pt x="4040763" y="230116"/>
                </a:lnTo>
                <a:lnTo>
                  <a:pt x="4049656" y="198799"/>
                </a:lnTo>
                <a:lnTo>
                  <a:pt x="4052620" y="164083"/>
                </a:lnTo>
                <a:lnTo>
                  <a:pt x="4049656" y="129370"/>
                </a:lnTo>
                <a:lnTo>
                  <a:pt x="4040763" y="98056"/>
                </a:lnTo>
                <a:lnTo>
                  <a:pt x="4026894" y="71932"/>
                </a:lnTo>
                <a:close/>
              </a:path>
              <a:path w="4053204" h="384809">
                <a:moveTo>
                  <a:pt x="3588689" y="6743"/>
                </a:moveTo>
                <a:lnTo>
                  <a:pt x="3458324" y="6743"/>
                </a:lnTo>
                <a:lnTo>
                  <a:pt x="3458324" y="321424"/>
                </a:lnTo>
                <a:lnTo>
                  <a:pt x="3593185" y="321424"/>
                </a:lnTo>
                <a:lnTo>
                  <a:pt x="3615521" y="320076"/>
                </a:lnTo>
                <a:lnTo>
                  <a:pt x="3653959" y="309288"/>
                </a:lnTo>
                <a:lnTo>
                  <a:pt x="3692650" y="272319"/>
                </a:lnTo>
                <a:lnTo>
                  <a:pt x="3697074" y="258038"/>
                </a:lnTo>
                <a:lnTo>
                  <a:pt x="3528009" y="258038"/>
                </a:lnTo>
                <a:lnTo>
                  <a:pt x="3528009" y="189712"/>
                </a:lnTo>
                <a:lnTo>
                  <a:pt x="3689096" y="189712"/>
                </a:lnTo>
                <a:lnTo>
                  <a:pt x="3684108" y="180273"/>
                </a:lnTo>
                <a:lnTo>
                  <a:pt x="3664017" y="164426"/>
                </a:lnTo>
                <a:lnTo>
                  <a:pt x="3635895" y="155549"/>
                </a:lnTo>
                <a:lnTo>
                  <a:pt x="3635895" y="154647"/>
                </a:lnTo>
                <a:lnTo>
                  <a:pt x="3657724" y="144222"/>
                </a:lnTo>
                <a:lnTo>
                  <a:pt x="3670641" y="131724"/>
                </a:lnTo>
                <a:lnTo>
                  <a:pt x="3528009" y="131724"/>
                </a:lnTo>
                <a:lnTo>
                  <a:pt x="3528009" y="70129"/>
                </a:lnTo>
                <a:lnTo>
                  <a:pt x="3684453" y="70129"/>
                </a:lnTo>
                <a:lnTo>
                  <a:pt x="3684136" y="66629"/>
                </a:lnTo>
                <a:lnTo>
                  <a:pt x="3659276" y="26301"/>
                </a:lnTo>
                <a:lnTo>
                  <a:pt x="3609623" y="7965"/>
                </a:lnTo>
                <a:lnTo>
                  <a:pt x="3588689" y="6743"/>
                </a:lnTo>
                <a:close/>
              </a:path>
              <a:path w="4053204" h="384809">
                <a:moveTo>
                  <a:pt x="3689096" y="189712"/>
                </a:moveTo>
                <a:lnTo>
                  <a:pt x="3582403" y="189712"/>
                </a:lnTo>
                <a:lnTo>
                  <a:pt x="3602265" y="191848"/>
                </a:lnTo>
                <a:lnTo>
                  <a:pt x="3616453" y="198254"/>
                </a:lnTo>
                <a:lnTo>
                  <a:pt x="3624967" y="208931"/>
                </a:lnTo>
                <a:lnTo>
                  <a:pt x="3627805" y="223875"/>
                </a:lnTo>
                <a:lnTo>
                  <a:pt x="3627046" y="231700"/>
                </a:lnTo>
                <a:lnTo>
                  <a:pt x="3592651" y="257490"/>
                </a:lnTo>
                <a:lnTo>
                  <a:pt x="3582847" y="258038"/>
                </a:lnTo>
                <a:lnTo>
                  <a:pt x="3697074" y="258038"/>
                </a:lnTo>
                <a:lnTo>
                  <a:pt x="3698299" y="254084"/>
                </a:lnTo>
                <a:lnTo>
                  <a:pt x="3700183" y="232867"/>
                </a:lnTo>
                <a:lnTo>
                  <a:pt x="3696163" y="203087"/>
                </a:lnTo>
                <a:lnTo>
                  <a:pt x="3689096" y="189712"/>
                </a:lnTo>
                <a:close/>
              </a:path>
              <a:path w="4053204" h="384809">
                <a:moveTo>
                  <a:pt x="3684453" y="70129"/>
                </a:moveTo>
                <a:lnTo>
                  <a:pt x="3580599" y="70129"/>
                </a:lnTo>
                <a:lnTo>
                  <a:pt x="3588086" y="70636"/>
                </a:lnTo>
                <a:lnTo>
                  <a:pt x="3594814" y="72155"/>
                </a:lnTo>
                <a:lnTo>
                  <a:pt x="3600784" y="74683"/>
                </a:lnTo>
                <a:lnTo>
                  <a:pt x="3605999" y="78219"/>
                </a:lnTo>
                <a:lnTo>
                  <a:pt x="3612438" y="83616"/>
                </a:lnTo>
                <a:lnTo>
                  <a:pt x="3615664" y="90970"/>
                </a:lnTo>
                <a:lnTo>
                  <a:pt x="3615664" y="110147"/>
                </a:lnTo>
                <a:lnTo>
                  <a:pt x="3580155" y="131724"/>
                </a:lnTo>
                <a:lnTo>
                  <a:pt x="3670641" y="131724"/>
                </a:lnTo>
                <a:lnTo>
                  <a:pt x="3673317" y="129135"/>
                </a:lnTo>
                <a:lnTo>
                  <a:pt x="3682674" y="109383"/>
                </a:lnTo>
                <a:lnTo>
                  <a:pt x="3685794" y="84962"/>
                </a:lnTo>
                <a:lnTo>
                  <a:pt x="3684498" y="70636"/>
                </a:lnTo>
                <a:lnTo>
                  <a:pt x="3684453" y="70129"/>
                </a:lnTo>
                <a:close/>
              </a:path>
              <a:path w="4053204" h="384809">
                <a:moveTo>
                  <a:pt x="3345942" y="71932"/>
                </a:moveTo>
                <a:lnTo>
                  <a:pt x="3276257" y="71932"/>
                </a:lnTo>
                <a:lnTo>
                  <a:pt x="3276257" y="321424"/>
                </a:lnTo>
                <a:lnTo>
                  <a:pt x="3345942" y="321424"/>
                </a:lnTo>
                <a:lnTo>
                  <a:pt x="3345942" y="71932"/>
                </a:lnTo>
                <a:close/>
              </a:path>
              <a:path w="4053204" h="384809">
                <a:moveTo>
                  <a:pt x="3428657" y="6743"/>
                </a:moveTo>
                <a:lnTo>
                  <a:pt x="3193097" y="6743"/>
                </a:lnTo>
                <a:lnTo>
                  <a:pt x="3193097" y="71932"/>
                </a:lnTo>
                <a:lnTo>
                  <a:pt x="3428657" y="71932"/>
                </a:lnTo>
                <a:lnTo>
                  <a:pt x="3428657" y="6743"/>
                </a:lnTo>
                <a:close/>
              </a:path>
              <a:path w="4053204" h="384809">
                <a:moveTo>
                  <a:pt x="3069069" y="0"/>
                </a:moveTo>
                <a:lnTo>
                  <a:pt x="3000281" y="11239"/>
                </a:lnTo>
                <a:lnTo>
                  <a:pt x="2944990" y="44957"/>
                </a:lnTo>
                <a:lnTo>
                  <a:pt x="2908574" y="97220"/>
                </a:lnTo>
                <a:lnTo>
                  <a:pt x="2896438" y="164083"/>
                </a:lnTo>
                <a:lnTo>
                  <a:pt x="2899472" y="199347"/>
                </a:lnTo>
                <a:lnTo>
                  <a:pt x="2923746" y="258917"/>
                </a:lnTo>
                <a:lnTo>
                  <a:pt x="2970948" y="302889"/>
                </a:lnTo>
                <a:lnTo>
                  <a:pt x="3032988" y="325360"/>
                </a:lnTo>
                <a:lnTo>
                  <a:pt x="3069069" y="328167"/>
                </a:lnTo>
                <a:lnTo>
                  <a:pt x="3099717" y="325977"/>
                </a:lnTo>
                <a:lnTo>
                  <a:pt x="3128740" y="319403"/>
                </a:lnTo>
                <a:lnTo>
                  <a:pt x="3156133" y="308445"/>
                </a:lnTo>
                <a:lnTo>
                  <a:pt x="3181896" y="293103"/>
                </a:lnTo>
                <a:lnTo>
                  <a:pt x="3159135" y="256247"/>
                </a:lnTo>
                <a:lnTo>
                  <a:pt x="3069069" y="256247"/>
                </a:lnTo>
                <a:lnTo>
                  <a:pt x="3049636" y="254730"/>
                </a:lnTo>
                <a:lnTo>
                  <a:pt x="3049255" y="254730"/>
                </a:lnTo>
                <a:lnTo>
                  <a:pt x="3030967" y="250009"/>
                </a:lnTo>
                <a:lnTo>
                  <a:pt x="2988484" y="217735"/>
                </a:lnTo>
                <a:lnTo>
                  <a:pt x="2973311" y="164083"/>
                </a:lnTo>
                <a:lnTo>
                  <a:pt x="2974997" y="144038"/>
                </a:lnTo>
                <a:lnTo>
                  <a:pt x="3000286" y="96875"/>
                </a:lnTo>
                <a:lnTo>
                  <a:pt x="3049090" y="73492"/>
                </a:lnTo>
                <a:lnTo>
                  <a:pt x="3069069" y="71932"/>
                </a:lnTo>
                <a:lnTo>
                  <a:pt x="3159127" y="71932"/>
                </a:lnTo>
                <a:lnTo>
                  <a:pt x="3181896" y="35064"/>
                </a:lnTo>
                <a:lnTo>
                  <a:pt x="3156133" y="19727"/>
                </a:lnTo>
                <a:lnTo>
                  <a:pt x="3128740" y="8769"/>
                </a:lnTo>
                <a:lnTo>
                  <a:pt x="3099717" y="2192"/>
                </a:lnTo>
                <a:lnTo>
                  <a:pt x="3069069" y="0"/>
                </a:lnTo>
                <a:close/>
              </a:path>
              <a:path w="4053204" h="384809">
                <a:moveTo>
                  <a:pt x="3144139" y="231965"/>
                </a:moveTo>
                <a:lnTo>
                  <a:pt x="3125788" y="242590"/>
                </a:lnTo>
                <a:lnTo>
                  <a:pt x="3107161" y="250178"/>
                </a:lnTo>
                <a:lnTo>
                  <a:pt x="3088255" y="254730"/>
                </a:lnTo>
                <a:lnTo>
                  <a:pt x="3069069" y="256247"/>
                </a:lnTo>
                <a:lnTo>
                  <a:pt x="3159135" y="256247"/>
                </a:lnTo>
                <a:lnTo>
                  <a:pt x="3144139" y="231965"/>
                </a:lnTo>
                <a:close/>
              </a:path>
              <a:path w="4053204" h="384809">
                <a:moveTo>
                  <a:pt x="3159127" y="71932"/>
                </a:moveTo>
                <a:lnTo>
                  <a:pt x="3069069" y="71932"/>
                </a:lnTo>
                <a:lnTo>
                  <a:pt x="3088794" y="73492"/>
                </a:lnTo>
                <a:lnTo>
                  <a:pt x="3088432" y="73492"/>
                </a:lnTo>
                <a:lnTo>
                  <a:pt x="3107161" y="78000"/>
                </a:lnTo>
                <a:lnTo>
                  <a:pt x="3125788" y="85584"/>
                </a:lnTo>
                <a:lnTo>
                  <a:pt x="3144139" y="96202"/>
                </a:lnTo>
                <a:lnTo>
                  <a:pt x="3159127" y="71932"/>
                </a:lnTo>
                <a:close/>
              </a:path>
              <a:path w="4053204" h="384809">
                <a:moveTo>
                  <a:pt x="2875305" y="6743"/>
                </a:moveTo>
                <a:lnTo>
                  <a:pt x="2680652" y="6743"/>
                </a:lnTo>
                <a:lnTo>
                  <a:pt x="2680652" y="321424"/>
                </a:lnTo>
                <a:lnTo>
                  <a:pt x="2877553" y="321424"/>
                </a:lnTo>
                <a:lnTo>
                  <a:pt x="2877553" y="256247"/>
                </a:lnTo>
                <a:lnTo>
                  <a:pt x="2750337" y="256247"/>
                </a:lnTo>
                <a:lnTo>
                  <a:pt x="2750337" y="184772"/>
                </a:lnTo>
                <a:lnTo>
                  <a:pt x="2862719" y="184772"/>
                </a:lnTo>
                <a:lnTo>
                  <a:pt x="2862719" y="121373"/>
                </a:lnTo>
                <a:lnTo>
                  <a:pt x="2750337" y="121373"/>
                </a:lnTo>
                <a:lnTo>
                  <a:pt x="2750337" y="71932"/>
                </a:lnTo>
                <a:lnTo>
                  <a:pt x="2875305" y="71932"/>
                </a:lnTo>
                <a:lnTo>
                  <a:pt x="2875305" y="6743"/>
                </a:lnTo>
                <a:close/>
              </a:path>
              <a:path w="4053204" h="384809">
                <a:moveTo>
                  <a:pt x="2446883" y="6743"/>
                </a:moveTo>
                <a:lnTo>
                  <a:pt x="2377211" y="6743"/>
                </a:lnTo>
                <a:lnTo>
                  <a:pt x="2377311" y="112136"/>
                </a:lnTo>
                <a:lnTo>
                  <a:pt x="2378671" y="133068"/>
                </a:lnTo>
                <a:lnTo>
                  <a:pt x="2400579" y="181622"/>
                </a:lnTo>
                <a:lnTo>
                  <a:pt x="2449806" y="203112"/>
                </a:lnTo>
                <a:lnTo>
                  <a:pt x="2472512" y="204546"/>
                </a:lnTo>
                <a:lnTo>
                  <a:pt x="2556129" y="204546"/>
                </a:lnTo>
                <a:lnTo>
                  <a:pt x="2556129" y="321424"/>
                </a:lnTo>
                <a:lnTo>
                  <a:pt x="2625813" y="321424"/>
                </a:lnTo>
                <a:lnTo>
                  <a:pt x="2625813" y="138912"/>
                </a:lnTo>
                <a:lnTo>
                  <a:pt x="2480157" y="138912"/>
                </a:lnTo>
                <a:lnTo>
                  <a:pt x="2472904" y="138350"/>
                </a:lnTo>
                <a:lnTo>
                  <a:pt x="2446883" y="104292"/>
                </a:lnTo>
                <a:lnTo>
                  <a:pt x="2446883" y="6743"/>
                </a:lnTo>
                <a:close/>
              </a:path>
              <a:path w="4053204" h="384809">
                <a:moveTo>
                  <a:pt x="2625813" y="6743"/>
                </a:moveTo>
                <a:lnTo>
                  <a:pt x="2556129" y="6743"/>
                </a:lnTo>
                <a:lnTo>
                  <a:pt x="2556129" y="138912"/>
                </a:lnTo>
                <a:lnTo>
                  <a:pt x="2625813" y="138912"/>
                </a:lnTo>
                <a:lnTo>
                  <a:pt x="2625813" y="6743"/>
                </a:lnTo>
                <a:close/>
              </a:path>
              <a:path w="4053204" h="384809">
                <a:moveTo>
                  <a:pt x="2133104" y="6743"/>
                </a:moveTo>
                <a:lnTo>
                  <a:pt x="2063419" y="6743"/>
                </a:lnTo>
                <a:lnTo>
                  <a:pt x="2063419" y="321424"/>
                </a:lnTo>
                <a:lnTo>
                  <a:pt x="2122766" y="321424"/>
                </a:lnTo>
                <a:lnTo>
                  <a:pt x="2210607" y="205447"/>
                </a:lnTo>
                <a:lnTo>
                  <a:pt x="2133104" y="205447"/>
                </a:lnTo>
                <a:lnTo>
                  <a:pt x="2133104" y="6743"/>
                </a:lnTo>
                <a:close/>
              </a:path>
              <a:path w="4053204" h="384809">
                <a:moveTo>
                  <a:pt x="2343048" y="123177"/>
                </a:moveTo>
                <a:lnTo>
                  <a:pt x="2273363" y="123177"/>
                </a:lnTo>
                <a:lnTo>
                  <a:pt x="2273363" y="321424"/>
                </a:lnTo>
                <a:lnTo>
                  <a:pt x="2343048" y="321424"/>
                </a:lnTo>
                <a:lnTo>
                  <a:pt x="2343048" y="123177"/>
                </a:lnTo>
                <a:close/>
              </a:path>
              <a:path w="4053204" h="384809">
                <a:moveTo>
                  <a:pt x="2343048" y="6743"/>
                </a:moveTo>
                <a:lnTo>
                  <a:pt x="2284145" y="6743"/>
                </a:lnTo>
                <a:lnTo>
                  <a:pt x="2133549" y="205447"/>
                </a:lnTo>
                <a:lnTo>
                  <a:pt x="2210607" y="205447"/>
                </a:lnTo>
                <a:lnTo>
                  <a:pt x="2272919" y="123177"/>
                </a:lnTo>
                <a:lnTo>
                  <a:pt x="2343048" y="123177"/>
                </a:lnTo>
                <a:lnTo>
                  <a:pt x="2343048" y="6743"/>
                </a:lnTo>
                <a:close/>
              </a:path>
              <a:path w="4053204" h="384809">
                <a:moveTo>
                  <a:pt x="1808073" y="6743"/>
                </a:moveTo>
                <a:lnTo>
                  <a:pt x="1738401" y="6743"/>
                </a:lnTo>
                <a:lnTo>
                  <a:pt x="1738401" y="321424"/>
                </a:lnTo>
                <a:lnTo>
                  <a:pt x="1808073" y="321424"/>
                </a:lnTo>
                <a:lnTo>
                  <a:pt x="1808073" y="189255"/>
                </a:lnTo>
                <a:lnTo>
                  <a:pt x="2008581" y="189255"/>
                </a:lnTo>
                <a:lnTo>
                  <a:pt x="2008581" y="123634"/>
                </a:lnTo>
                <a:lnTo>
                  <a:pt x="1808073" y="123634"/>
                </a:lnTo>
                <a:lnTo>
                  <a:pt x="1808073" y="6743"/>
                </a:lnTo>
                <a:close/>
              </a:path>
              <a:path w="4053204" h="384809">
                <a:moveTo>
                  <a:pt x="2008581" y="189255"/>
                </a:moveTo>
                <a:lnTo>
                  <a:pt x="1938896" y="189255"/>
                </a:lnTo>
                <a:lnTo>
                  <a:pt x="1938896" y="321424"/>
                </a:lnTo>
                <a:lnTo>
                  <a:pt x="2008581" y="321424"/>
                </a:lnTo>
                <a:lnTo>
                  <a:pt x="2008581" y="189255"/>
                </a:lnTo>
                <a:close/>
              </a:path>
              <a:path w="4053204" h="384809">
                <a:moveTo>
                  <a:pt x="2008581" y="6743"/>
                </a:moveTo>
                <a:lnTo>
                  <a:pt x="1938896" y="6743"/>
                </a:lnTo>
                <a:lnTo>
                  <a:pt x="1938896" y="123634"/>
                </a:lnTo>
                <a:lnTo>
                  <a:pt x="2008581" y="123634"/>
                </a:lnTo>
                <a:lnTo>
                  <a:pt x="2008581" y="6743"/>
                </a:lnTo>
                <a:close/>
              </a:path>
              <a:path w="4053204" h="384809">
                <a:moveTo>
                  <a:pt x="1707832" y="262991"/>
                </a:moveTo>
                <a:lnTo>
                  <a:pt x="1393139" y="262991"/>
                </a:lnTo>
                <a:lnTo>
                  <a:pt x="1393139" y="384365"/>
                </a:lnTo>
                <a:lnTo>
                  <a:pt x="1458328" y="384365"/>
                </a:lnTo>
                <a:lnTo>
                  <a:pt x="1458328" y="328167"/>
                </a:lnTo>
                <a:lnTo>
                  <a:pt x="1707832" y="328167"/>
                </a:lnTo>
                <a:lnTo>
                  <a:pt x="1707832" y="262991"/>
                </a:lnTo>
                <a:close/>
              </a:path>
              <a:path w="4053204" h="384809">
                <a:moveTo>
                  <a:pt x="1707832" y="328167"/>
                </a:moveTo>
                <a:lnTo>
                  <a:pt x="1642643" y="328167"/>
                </a:lnTo>
                <a:lnTo>
                  <a:pt x="1642643" y="384365"/>
                </a:lnTo>
                <a:lnTo>
                  <a:pt x="1707832" y="384365"/>
                </a:lnTo>
                <a:lnTo>
                  <a:pt x="1707832" y="328167"/>
                </a:lnTo>
                <a:close/>
              </a:path>
              <a:path w="4053204" h="384809">
                <a:moveTo>
                  <a:pt x="990346" y="6743"/>
                </a:moveTo>
                <a:lnTo>
                  <a:pt x="877963" y="6743"/>
                </a:lnTo>
                <a:lnTo>
                  <a:pt x="877963" y="321424"/>
                </a:lnTo>
                <a:lnTo>
                  <a:pt x="947648" y="321424"/>
                </a:lnTo>
                <a:lnTo>
                  <a:pt x="947648" y="213537"/>
                </a:lnTo>
                <a:lnTo>
                  <a:pt x="990346" y="213537"/>
                </a:lnTo>
                <a:lnTo>
                  <a:pt x="1040811" y="206289"/>
                </a:lnTo>
                <a:lnTo>
                  <a:pt x="1077112" y="184543"/>
                </a:lnTo>
                <a:lnTo>
                  <a:pt x="1099029" y="150774"/>
                </a:lnTo>
                <a:lnTo>
                  <a:pt x="1099077" y="150596"/>
                </a:lnTo>
                <a:lnTo>
                  <a:pt x="947648" y="150596"/>
                </a:lnTo>
                <a:lnTo>
                  <a:pt x="947648" y="70129"/>
                </a:lnTo>
                <a:lnTo>
                  <a:pt x="1099936" y="70129"/>
                </a:lnTo>
                <a:lnTo>
                  <a:pt x="1098972" y="66763"/>
                </a:lnTo>
                <a:lnTo>
                  <a:pt x="1076883" y="34620"/>
                </a:lnTo>
                <a:lnTo>
                  <a:pt x="1040530" y="13714"/>
                </a:lnTo>
                <a:lnTo>
                  <a:pt x="1017165" y="8486"/>
                </a:lnTo>
                <a:lnTo>
                  <a:pt x="990346" y="6743"/>
                </a:lnTo>
                <a:close/>
              </a:path>
              <a:path w="4053204" h="384809">
                <a:moveTo>
                  <a:pt x="1193088" y="6743"/>
                </a:moveTo>
                <a:lnTo>
                  <a:pt x="1100937" y="6743"/>
                </a:lnTo>
                <a:lnTo>
                  <a:pt x="1225461" y="244551"/>
                </a:lnTo>
                <a:lnTo>
                  <a:pt x="1188148" y="321424"/>
                </a:lnTo>
                <a:lnTo>
                  <a:pt x="1268615" y="321424"/>
                </a:lnTo>
                <a:lnTo>
                  <a:pt x="1345475" y="163182"/>
                </a:lnTo>
                <a:lnTo>
                  <a:pt x="1265021" y="163182"/>
                </a:lnTo>
                <a:lnTo>
                  <a:pt x="1193088" y="6743"/>
                </a:lnTo>
                <a:close/>
              </a:path>
              <a:path w="4053204" h="384809">
                <a:moveTo>
                  <a:pt x="1670062" y="6743"/>
                </a:moveTo>
                <a:lnTo>
                  <a:pt x="1451140" y="6743"/>
                </a:lnTo>
                <a:lnTo>
                  <a:pt x="1451123" y="134861"/>
                </a:lnTo>
                <a:lnTo>
                  <a:pt x="1449876" y="168853"/>
                </a:lnTo>
                <a:lnTo>
                  <a:pt x="1439280" y="234588"/>
                </a:lnTo>
                <a:lnTo>
                  <a:pt x="1430007" y="262991"/>
                </a:lnTo>
                <a:lnTo>
                  <a:pt x="1500136" y="262991"/>
                </a:lnTo>
                <a:lnTo>
                  <a:pt x="1509136" y="234725"/>
                </a:lnTo>
                <a:lnTo>
                  <a:pt x="1509180" y="234588"/>
                </a:lnTo>
                <a:lnTo>
                  <a:pt x="1515618" y="203876"/>
                </a:lnTo>
                <a:lnTo>
                  <a:pt x="1519519" y="170522"/>
                </a:lnTo>
                <a:lnTo>
                  <a:pt x="1520812" y="134861"/>
                </a:lnTo>
                <a:lnTo>
                  <a:pt x="1520812" y="71932"/>
                </a:lnTo>
                <a:lnTo>
                  <a:pt x="1670062" y="71932"/>
                </a:lnTo>
                <a:lnTo>
                  <a:pt x="1670062" y="6743"/>
                </a:lnTo>
                <a:close/>
              </a:path>
              <a:path w="4053204" h="384809">
                <a:moveTo>
                  <a:pt x="1670062" y="71932"/>
                </a:moveTo>
                <a:lnTo>
                  <a:pt x="1600390" y="71932"/>
                </a:lnTo>
                <a:lnTo>
                  <a:pt x="1600390" y="262991"/>
                </a:lnTo>
                <a:lnTo>
                  <a:pt x="1670062" y="262991"/>
                </a:lnTo>
                <a:lnTo>
                  <a:pt x="1670062" y="71932"/>
                </a:lnTo>
                <a:close/>
              </a:path>
              <a:path w="4053204" h="384809">
                <a:moveTo>
                  <a:pt x="1421460" y="6743"/>
                </a:moveTo>
                <a:lnTo>
                  <a:pt x="1340993" y="6743"/>
                </a:lnTo>
                <a:lnTo>
                  <a:pt x="1265021" y="163182"/>
                </a:lnTo>
                <a:lnTo>
                  <a:pt x="1345475" y="163182"/>
                </a:lnTo>
                <a:lnTo>
                  <a:pt x="1421460" y="6743"/>
                </a:lnTo>
                <a:close/>
              </a:path>
              <a:path w="4053204" h="384809">
                <a:moveTo>
                  <a:pt x="1099936" y="70129"/>
                </a:moveTo>
                <a:lnTo>
                  <a:pt x="984504" y="70129"/>
                </a:lnTo>
                <a:lnTo>
                  <a:pt x="1005349" y="72546"/>
                </a:lnTo>
                <a:lnTo>
                  <a:pt x="1020240" y="79795"/>
                </a:lnTo>
                <a:lnTo>
                  <a:pt x="1029175" y="91876"/>
                </a:lnTo>
                <a:lnTo>
                  <a:pt x="1032154" y="108788"/>
                </a:lnTo>
                <a:lnTo>
                  <a:pt x="1031354" y="118313"/>
                </a:lnTo>
                <a:lnTo>
                  <a:pt x="1004228" y="147901"/>
                </a:lnTo>
                <a:lnTo>
                  <a:pt x="984504" y="150596"/>
                </a:lnTo>
                <a:lnTo>
                  <a:pt x="1099077" y="150596"/>
                </a:lnTo>
                <a:lnTo>
                  <a:pt x="1104508" y="130304"/>
                </a:lnTo>
                <a:lnTo>
                  <a:pt x="1106227" y="108788"/>
                </a:lnTo>
                <a:lnTo>
                  <a:pt x="1106335" y="107441"/>
                </a:lnTo>
                <a:lnTo>
                  <a:pt x="1104494" y="86037"/>
                </a:lnTo>
                <a:lnTo>
                  <a:pt x="1099936" y="70129"/>
                </a:lnTo>
                <a:close/>
              </a:path>
              <a:path w="4053204" h="384809">
                <a:moveTo>
                  <a:pt x="451802" y="0"/>
                </a:moveTo>
                <a:lnTo>
                  <a:pt x="386668" y="11409"/>
                </a:lnTo>
                <a:lnTo>
                  <a:pt x="333336" y="45631"/>
                </a:lnTo>
                <a:lnTo>
                  <a:pt x="297767" y="98056"/>
                </a:lnTo>
                <a:lnTo>
                  <a:pt x="285915" y="164083"/>
                </a:lnTo>
                <a:lnTo>
                  <a:pt x="288877" y="198799"/>
                </a:lnTo>
                <a:lnTo>
                  <a:pt x="312586" y="258029"/>
                </a:lnTo>
                <a:lnTo>
                  <a:pt x="358528" y="302504"/>
                </a:lnTo>
                <a:lnTo>
                  <a:pt x="417759" y="325317"/>
                </a:lnTo>
                <a:lnTo>
                  <a:pt x="451802" y="328167"/>
                </a:lnTo>
                <a:lnTo>
                  <a:pt x="485837" y="325317"/>
                </a:lnTo>
                <a:lnTo>
                  <a:pt x="545064" y="302504"/>
                </a:lnTo>
                <a:lnTo>
                  <a:pt x="591000" y="258029"/>
                </a:lnTo>
                <a:lnTo>
                  <a:pt x="591946" y="256247"/>
                </a:lnTo>
                <a:lnTo>
                  <a:pt x="451802" y="256247"/>
                </a:lnTo>
                <a:lnTo>
                  <a:pt x="433309" y="254673"/>
                </a:lnTo>
                <a:lnTo>
                  <a:pt x="387959" y="231063"/>
                </a:lnTo>
                <a:lnTo>
                  <a:pt x="364360" y="183950"/>
                </a:lnTo>
                <a:lnTo>
                  <a:pt x="362788" y="164083"/>
                </a:lnTo>
                <a:lnTo>
                  <a:pt x="364360" y="144224"/>
                </a:lnTo>
                <a:lnTo>
                  <a:pt x="387959" y="97104"/>
                </a:lnTo>
                <a:lnTo>
                  <a:pt x="433309" y="73506"/>
                </a:lnTo>
                <a:lnTo>
                  <a:pt x="451802" y="71932"/>
                </a:lnTo>
                <a:lnTo>
                  <a:pt x="591950" y="71932"/>
                </a:lnTo>
                <a:lnTo>
                  <a:pt x="591000" y="70143"/>
                </a:lnTo>
                <a:lnTo>
                  <a:pt x="570255" y="45631"/>
                </a:lnTo>
                <a:lnTo>
                  <a:pt x="545064" y="25669"/>
                </a:lnTo>
                <a:lnTo>
                  <a:pt x="516924" y="11409"/>
                </a:lnTo>
                <a:lnTo>
                  <a:pt x="485837" y="2852"/>
                </a:lnTo>
                <a:lnTo>
                  <a:pt x="451802" y="0"/>
                </a:lnTo>
                <a:close/>
              </a:path>
              <a:path w="4053204" h="384809">
                <a:moveTo>
                  <a:pt x="765581" y="71932"/>
                </a:moveTo>
                <a:lnTo>
                  <a:pt x="695896" y="71932"/>
                </a:lnTo>
                <a:lnTo>
                  <a:pt x="695896" y="321424"/>
                </a:lnTo>
                <a:lnTo>
                  <a:pt x="765581" y="321424"/>
                </a:lnTo>
                <a:lnTo>
                  <a:pt x="765581" y="71932"/>
                </a:lnTo>
                <a:close/>
              </a:path>
              <a:path w="4053204" h="384809">
                <a:moveTo>
                  <a:pt x="591950" y="71932"/>
                </a:moveTo>
                <a:lnTo>
                  <a:pt x="451802" y="71932"/>
                </a:lnTo>
                <a:lnTo>
                  <a:pt x="470285" y="73506"/>
                </a:lnTo>
                <a:lnTo>
                  <a:pt x="487084" y="78227"/>
                </a:lnTo>
                <a:lnTo>
                  <a:pt x="526643" y="110734"/>
                </a:lnTo>
                <a:lnTo>
                  <a:pt x="540804" y="164083"/>
                </a:lnTo>
                <a:lnTo>
                  <a:pt x="539230" y="183950"/>
                </a:lnTo>
                <a:lnTo>
                  <a:pt x="515632" y="231063"/>
                </a:lnTo>
                <a:lnTo>
                  <a:pt x="470285" y="254673"/>
                </a:lnTo>
                <a:lnTo>
                  <a:pt x="451802" y="256247"/>
                </a:lnTo>
                <a:lnTo>
                  <a:pt x="591946" y="256247"/>
                </a:lnTo>
                <a:lnTo>
                  <a:pt x="605820" y="230116"/>
                </a:lnTo>
                <a:lnTo>
                  <a:pt x="614712" y="198799"/>
                </a:lnTo>
                <a:lnTo>
                  <a:pt x="617677" y="164083"/>
                </a:lnTo>
                <a:lnTo>
                  <a:pt x="614712" y="129370"/>
                </a:lnTo>
                <a:lnTo>
                  <a:pt x="605820" y="98056"/>
                </a:lnTo>
                <a:lnTo>
                  <a:pt x="591950" y="71932"/>
                </a:lnTo>
                <a:close/>
              </a:path>
              <a:path w="4053204" h="384809">
                <a:moveTo>
                  <a:pt x="848296" y="6743"/>
                </a:moveTo>
                <a:lnTo>
                  <a:pt x="612736" y="6743"/>
                </a:lnTo>
                <a:lnTo>
                  <a:pt x="612736" y="71932"/>
                </a:lnTo>
                <a:lnTo>
                  <a:pt x="848296" y="71932"/>
                </a:lnTo>
                <a:lnTo>
                  <a:pt x="848296" y="6743"/>
                </a:lnTo>
                <a:close/>
              </a:path>
              <a:path w="4053204" h="384809">
                <a:moveTo>
                  <a:pt x="172631" y="0"/>
                </a:moveTo>
                <a:lnTo>
                  <a:pt x="103847" y="11239"/>
                </a:lnTo>
                <a:lnTo>
                  <a:pt x="48552" y="44957"/>
                </a:lnTo>
                <a:lnTo>
                  <a:pt x="12136" y="97220"/>
                </a:lnTo>
                <a:lnTo>
                  <a:pt x="0" y="164083"/>
                </a:lnTo>
                <a:lnTo>
                  <a:pt x="3033" y="199347"/>
                </a:lnTo>
                <a:lnTo>
                  <a:pt x="27308" y="258917"/>
                </a:lnTo>
                <a:lnTo>
                  <a:pt x="74515" y="302889"/>
                </a:lnTo>
                <a:lnTo>
                  <a:pt x="136552" y="325360"/>
                </a:lnTo>
                <a:lnTo>
                  <a:pt x="172631" y="328167"/>
                </a:lnTo>
                <a:lnTo>
                  <a:pt x="203279" y="325977"/>
                </a:lnTo>
                <a:lnTo>
                  <a:pt x="232303" y="319403"/>
                </a:lnTo>
                <a:lnTo>
                  <a:pt x="259700" y="308445"/>
                </a:lnTo>
                <a:lnTo>
                  <a:pt x="285470" y="293103"/>
                </a:lnTo>
                <a:lnTo>
                  <a:pt x="262702" y="256247"/>
                </a:lnTo>
                <a:lnTo>
                  <a:pt x="172631" y="256247"/>
                </a:lnTo>
                <a:lnTo>
                  <a:pt x="153198" y="254730"/>
                </a:lnTo>
                <a:lnTo>
                  <a:pt x="152817" y="254730"/>
                </a:lnTo>
                <a:lnTo>
                  <a:pt x="134529" y="250009"/>
                </a:lnTo>
                <a:lnTo>
                  <a:pt x="92046" y="217735"/>
                </a:lnTo>
                <a:lnTo>
                  <a:pt x="76873" y="164083"/>
                </a:lnTo>
                <a:lnTo>
                  <a:pt x="78559" y="144038"/>
                </a:lnTo>
                <a:lnTo>
                  <a:pt x="103847" y="96875"/>
                </a:lnTo>
                <a:lnTo>
                  <a:pt x="152652" y="73492"/>
                </a:lnTo>
                <a:lnTo>
                  <a:pt x="262694" y="71932"/>
                </a:lnTo>
                <a:lnTo>
                  <a:pt x="285470" y="35064"/>
                </a:lnTo>
                <a:lnTo>
                  <a:pt x="259700" y="19727"/>
                </a:lnTo>
                <a:lnTo>
                  <a:pt x="232303" y="8769"/>
                </a:lnTo>
                <a:lnTo>
                  <a:pt x="203279" y="2192"/>
                </a:lnTo>
                <a:lnTo>
                  <a:pt x="172631" y="0"/>
                </a:lnTo>
                <a:close/>
              </a:path>
              <a:path w="4053204" h="384809">
                <a:moveTo>
                  <a:pt x="247700" y="231965"/>
                </a:moveTo>
                <a:lnTo>
                  <a:pt x="229356" y="242590"/>
                </a:lnTo>
                <a:lnTo>
                  <a:pt x="210727" y="250178"/>
                </a:lnTo>
                <a:lnTo>
                  <a:pt x="191818" y="254730"/>
                </a:lnTo>
                <a:lnTo>
                  <a:pt x="172631" y="256247"/>
                </a:lnTo>
                <a:lnTo>
                  <a:pt x="262702" y="256247"/>
                </a:lnTo>
                <a:lnTo>
                  <a:pt x="247700" y="231965"/>
                </a:lnTo>
                <a:close/>
              </a:path>
              <a:path w="4053204" h="384809">
                <a:moveTo>
                  <a:pt x="262694" y="71932"/>
                </a:moveTo>
                <a:lnTo>
                  <a:pt x="172631" y="71932"/>
                </a:lnTo>
                <a:lnTo>
                  <a:pt x="192358" y="73492"/>
                </a:lnTo>
                <a:lnTo>
                  <a:pt x="191996" y="73492"/>
                </a:lnTo>
                <a:lnTo>
                  <a:pt x="210727" y="78000"/>
                </a:lnTo>
                <a:lnTo>
                  <a:pt x="229356" y="85584"/>
                </a:lnTo>
                <a:lnTo>
                  <a:pt x="247700" y="96202"/>
                </a:lnTo>
                <a:lnTo>
                  <a:pt x="262694" y="7193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 dirty="0"/>
          </a:p>
        </p:txBody>
      </p:sp>
      <p:sp>
        <p:nvSpPr>
          <p:cNvPr id="10" name="object 10"/>
          <p:cNvSpPr txBox="1"/>
          <p:nvPr/>
        </p:nvSpPr>
        <p:spPr>
          <a:xfrm>
            <a:off x="1861650" y="1884637"/>
            <a:ext cx="3479393" cy="734410"/>
          </a:xfrm>
          <a:prstGeom prst="rect">
            <a:avLst/>
          </a:prstGeom>
        </p:spPr>
        <p:txBody>
          <a:bodyPr vert="horz" wrap="square" lIns="0" tIns="14837" rIns="0" bIns="0" rtlCol="0">
            <a:spAutoFit/>
          </a:bodyPr>
          <a:lstStyle/>
          <a:p>
            <a:pPr marL="10991" marR="17035" algn="just">
              <a:spcBef>
                <a:spcPts val="117"/>
              </a:spcBef>
            </a:pPr>
            <a:r>
              <a:rPr lang="ru-RU" sz="779" dirty="0">
                <a:solidFill>
                  <a:srgbClr val="231F20"/>
                </a:solidFill>
                <a:latin typeface="Arial"/>
                <a:cs typeface="Arial"/>
              </a:rPr>
              <a:t>Организуются международные мероприятия и проекты, обучающие программы для россиян и иностранцев в возрасте от 18 до 35 лет. Благодаря этим программам молодые люди могут развиваться в различных направлениях: медиа, креативные индустрии, государственное управление, образование и наука, цифровые технологии, предпринимательство, спорт, добровольчество и других</a:t>
            </a:r>
            <a:endParaRPr sz="779" dirty="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17938" y="1345291"/>
            <a:ext cx="6363293" cy="442945"/>
          </a:xfrm>
          <a:prstGeom prst="rect">
            <a:avLst/>
          </a:prstGeom>
        </p:spPr>
      </p:pic>
      <p:sp>
        <p:nvSpPr>
          <p:cNvPr id="75" name="object 75"/>
          <p:cNvSpPr txBox="1"/>
          <p:nvPr/>
        </p:nvSpPr>
        <p:spPr>
          <a:xfrm>
            <a:off x="1678453" y="3310162"/>
            <a:ext cx="178289" cy="307456"/>
          </a:xfrm>
          <a:prstGeom prst="rect">
            <a:avLst/>
          </a:prstGeom>
        </p:spPr>
        <p:txBody>
          <a:bodyPr vert="horz" wrap="square" lIns="0" tIns="14288" rIns="0" bIns="0" rtlCol="0">
            <a:spAutoFit/>
          </a:bodyPr>
          <a:lstStyle/>
          <a:p>
            <a:pPr marL="10991">
              <a:spcBef>
                <a:spcPts val="113"/>
              </a:spcBef>
            </a:pPr>
            <a:r>
              <a:rPr sz="1904" b="1" dirty="0">
                <a:solidFill>
                  <a:srgbClr val="6F60AA"/>
                </a:solidFill>
                <a:latin typeface="Gill Sans MT"/>
                <a:cs typeface="Gill Sans MT"/>
              </a:rPr>
              <a:t>&gt;</a:t>
            </a:r>
            <a:endParaRPr sz="1904" dirty="0">
              <a:latin typeface="Gill Sans MT"/>
              <a:cs typeface="Gill Sans MT"/>
            </a:endParaRPr>
          </a:p>
        </p:txBody>
      </p:sp>
      <p:sp>
        <p:nvSpPr>
          <p:cNvPr id="47" name="object 10">
            <a:extLst>
              <a:ext uri="{FF2B5EF4-FFF2-40B4-BE49-F238E27FC236}">
                <a16:creationId xmlns:a16="http://schemas.microsoft.com/office/drawing/2014/main" id="{7A23A770-90D7-452C-8920-AF74D3E5CD02}"/>
              </a:ext>
            </a:extLst>
          </p:cNvPr>
          <p:cNvSpPr txBox="1"/>
          <p:nvPr/>
        </p:nvSpPr>
        <p:spPr>
          <a:xfrm>
            <a:off x="5636118" y="1888758"/>
            <a:ext cx="2446404" cy="747618"/>
          </a:xfrm>
          <a:prstGeom prst="rect">
            <a:avLst/>
          </a:prstGeom>
        </p:spPr>
        <p:txBody>
          <a:bodyPr vert="horz" wrap="square" lIns="0" tIns="14837" rIns="0" bIns="0" rtlCol="0">
            <a:spAutoFit/>
          </a:bodyPr>
          <a:lstStyle/>
          <a:p>
            <a:pPr marL="10991" marR="17035" algn="just">
              <a:spcBef>
                <a:spcPts val="117"/>
              </a:spcBef>
            </a:pPr>
            <a:r>
              <a:rPr lang="ru-RU" sz="8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865" b="1" dirty="0">
                <a:solidFill>
                  <a:srgbClr val="231F20"/>
                </a:solidFill>
                <a:latin typeface="Arial"/>
                <a:cs typeface="Arial"/>
              </a:rPr>
              <a:t>МИССИЯ </a:t>
            </a:r>
            <a:r>
              <a:rPr lang="ru-RU" sz="779" b="1" dirty="0">
                <a:solidFill>
                  <a:srgbClr val="231F20"/>
                </a:solidFill>
                <a:latin typeface="Arial"/>
                <a:cs typeface="Arial"/>
              </a:rPr>
              <a:t>- </a:t>
            </a:r>
            <a:r>
              <a:rPr lang="ru-RU" sz="779" dirty="0">
                <a:solidFill>
                  <a:srgbClr val="231F20"/>
                </a:solidFill>
                <a:latin typeface="Arial"/>
                <a:cs typeface="Arial"/>
              </a:rPr>
              <a:t>помогать активной и неравнодушной молодёжи в создании открытого  и многополярного мира без искусственных барьеров для общения и коммуникации, конструировать пространство справедливости и коллегиального подхода в решении общих задач</a:t>
            </a:r>
            <a:endParaRPr sz="779" dirty="0">
              <a:latin typeface="Arial"/>
              <a:cs typeface="Arial"/>
            </a:endParaRP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63203E99-4FBC-496C-A806-A4862238C1A9}"/>
              </a:ext>
            </a:extLst>
          </p:cNvPr>
          <p:cNvSpPr/>
          <p:nvPr/>
        </p:nvSpPr>
        <p:spPr>
          <a:xfrm>
            <a:off x="1793483" y="2780499"/>
            <a:ext cx="4764114" cy="211909"/>
          </a:xfrm>
          <a:prstGeom prst="roundRect">
            <a:avLst/>
          </a:prstGeom>
          <a:solidFill>
            <a:srgbClr val="7367A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12" b="1" spc="-22" dirty="0">
                <a:solidFill>
                  <a:schemeClr val="bg1"/>
                </a:solidFill>
                <a:cs typeface="Gill Sans MT"/>
              </a:rPr>
              <a:t>Международная молодёжная деятельность –2025 года:</a:t>
            </a:r>
            <a:endParaRPr lang="ru-RU" sz="909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A35FA93-9EB9-45D3-8C6F-D7DA34D497FF}"/>
              </a:ext>
            </a:extLst>
          </p:cNvPr>
          <p:cNvSpPr txBox="1"/>
          <p:nvPr/>
        </p:nvSpPr>
        <p:spPr>
          <a:xfrm>
            <a:off x="1839150" y="3028491"/>
            <a:ext cx="4845089" cy="2135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38" b="1" dirty="0">
                <a:solidFill>
                  <a:srgbClr val="000000"/>
                </a:solidFill>
                <a:latin typeface="Roboto" panose="02000000000000000000" pitchFamily="2" charset="0"/>
              </a:rPr>
              <a:t>Ключевые достижения:</a:t>
            </a:r>
            <a:br>
              <a:rPr lang="ru-RU" sz="1038" dirty="0"/>
            </a:br>
            <a:r>
              <a:rPr lang="ru-RU" sz="1038" dirty="0">
                <a:solidFill>
                  <a:srgbClr val="000000"/>
                </a:solidFill>
                <a:latin typeface="Roboto" panose="02000000000000000000" pitchFamily="2" charset="0"/>
              </a:rPr>
              <a:t>Создан </a:t>
            </a:r>
            <a:r>
              <a:rPr lang="ru-RU" sz="1038" b="1" dirty="0">
                <a:solidFill>
                  <a:srgbClr val="7367AE"/>
                </a:solidFill>
                <a:latin typeface="Roboto" panose="02000000000000000000" pitchFamily="2" charset="0"/>
              </a:rPr>
              <a:t>проектный офис «Международное молодёжное сотрудничество»</a:t>
            </a:r>
            <a:br>
              <a:rPr lang="ru-RU" sz="1038" dirty="0"/>
            </a:br>
            <a:r>
              <a:rPr lang="ru-RU" sz="1038" dirty="0">
                <a:solidFill>
                  <a:srgbClr val="000000"/>
                </a:solidFill>
                <a:latin typeface="Roboto" panose="02000000000000000000" pitchFamily="2" charset="0"/>
              </a:rPr>
              <a:t>Открыт Международный клуб дружбы (МКД) – охват </a:t>
            </a:r>
            <a:r>
              <a:rPr lang="ru-RU" sz="1038" b="1" dirty="0">
                <a:solidFill>
                  <a:srgbClr val="7367AE"/>
                </a:solidFill>
                <a:latin typeface="Roboto" panose="02000000000000000000" pitchFamily="2" charset="0"/>
              </a:rPr>
              <a:t>4360</a:t>
            </a:r>
            <a:r>
              <a:rPr lang="ru-RU" sz="1038" dirty="0">
                <a:solidFill>
                  <a:srgbClr val="000000"/>
                </a:solidFill>
                <a:latin typeface="Roboto" panose="02000000000000000000" pitchFamily="2" charset="0"/>
              </a:rPr>
              <a:t> участников</a:t>
            </a:r>
          </a:p>
          <a:p>
            <a:r>
              <a:rPr lang="ru-RU" sz="952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в т.ч. 1017 участников из 21 страны</a:t>
            </a:r>
            <a:endParaRPr lang="ru-RU" sz="1038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r>
              <a:rPr lang="ru-RU" sz="1038" dirty="0">
                <a:solidFill>
                  <a:srgbClr val="000000"/>
                </a:solidFill>
                <a:latin typeface="Roboto" panose="02000000000000000000" pitchFamily="2" charset="0"/>
              </a:rPr>
              <a:t>Проведено </a:t>
            </a:r>
            <a:r>
              <a:rPr lang="ru-RU" sz="1038" b="1" dirty="0">
                <a:solidFill>
                  <a:srgbClr val="7367AE"/>
                </a:solidFill>
                <a:latin typeface="Roboto" panose="02000000000000000000" pitchFamily="2" charset="0"/>
              </a:rPr>
              <a:t>76 мероприятий</a:t>
            </a:r>
          </a:p>
          <a:p>
            <a:r>
              <a:rPr lang="ru-RU" sz="909" b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(67 – добровольчество и гражданская активность)</a:t>
            </a:r>
            <a:br>
              <a:rPr lang="ru-RU" sz="1038" dirty="0"/>
            </a:br>
            <a:br>
              <a:rPr lang="ru-RU" sz="1038" dirty="0"/>
            </a:br>
            <a:r>
              <a:rPr lang="ru-RU" sz="1038" b="1" dirty="0">
                <a:solidFill>
                  <a:srgbClr val="000000"/>
                </a:solidFill>
                <a:latin typeface="Roboto" panose="02000000000000000000" pitchFamily="2" charset="0"/>
              </a:rPr>
              <a:t>География:</a:t>
            </a:r>
            <a:br>
              <a:rPr lang="ru-RU" sz="1038" dirty="0"/>
            </a:br>
            <a:r>
              <a:rPr lang="ru-RU" sz="1038" dirty="0">
                <a:solidFill>
                  <a:srgbClr val="000000"/>
                </a:solidFill>
                <a:latin typeface="Roboto" panose="02000000000000000000" pitchFamily="2" charset="0"/>
              </a:rPr>
              <a:t>Бразилия, ЮАР, Индия, Египет, Китай, Казахстан, Узбекистан и др.</a:t>
            </a:r>
          </a:p>
          <a:p>
            <a:r>
              <a:rPr lang="ru-RU" sz="1038" b="1" dirty="0">
                <a:solidFill>
                  <a:srgbClr val="000000"/>
                </a:solidFill>
                <a:latin typeface="Roboto" panose="02000000000000000000" pitchFamily="2" charset="0"/>
              </a:rPr>
              <a:t>Основные события:</a:t>
            </a:r>
            <a:br>
              <a:rPr lang="ru-RU" sz="1038" dirty="0"/>
            </a:br>
            <a:r>
              <a:rPr lang="ru-RU" sz="1038" dirty="0">
                <a:solidFill>
                  <a:srgbClr val="000000"/>
                </a:solidFill>
                <a:latin typeface="Roboto" panose="02000000000000000000" pitchFamily="2" charset="0"/>
              </a:rPr>
              <a:t>Форум </a:t>
            </a:r>
            <a:r>
              <a:rPr lang="ru-RU" sz="1038" dirty="0" err="1">
                <a:solidFill>
                  <a:srgbClr val="000000"/>
                </a:solidFill>
                <a:latin typeface="Roboto" panose="02000000000000000000" pitchFamily="2" charset="0"/>
              </a:rPr>
              <a:t>InterYes</a:t>
            </a:r>
            <a:r>
              <a:rPr lang="ru-RU" sz="1038" dirty="0">
                <a:solidFill>
                  <a:srgbClr val="000000"/>
                </a:solidFill>
                <a:latin typeface="Roboto" panose="02000000000000000000" pitchFamily="2" charset="0"/>
              </a:rPr>
              <a:t>! 5.0 </a:t>
            </a:r>
            <a:r>
              <a:rPr lang="ru-RU" sz="1038" dirty="0">
                <a:solidFill>
                  <a:srgbClr val="7367AE"/>
                </a:solidFill>
                <a:latin typeface="Roboto" panose="02000000000000000000" pitchFamily="2" charset="0"/>
              </a:rPr>
              <a:t>(170 участников из 24 стран</a:t>
            </a:r>
            <a:r>
              <a:rPr lang="ru-RU" sz="1038" dirty="0">
                <a:solidFill>
                  <a:srgbClr val="000000"/>
                </a:solidFill>
                <a:latin typeface="Roboto" panose="02000000000000000000" pitchFamily="2" charset="0"/>
              </a:rPr>
              <a:t>)</a:t>
            </a:r>
            <a:br>
              <a:rPr lang="ru-RU" sz="1038" dirty="0"/>
            </a:br>
            <a:r>
              <a:rPr lang="ru-RU" sz="1038" dirty="0">
                <a:solidFill>
                  <a:srgbClr val="000000"/>
                </a:solidFill>
                <a:latin typeface="Roboto" panose="02000000000000000000" pitchFamily="2" charset="0"/>
              </a:rPr>
              <a:t>Конференции, языковые курсы, международный турнир по футболу</a:t>
            </a:r>
            <a:br>
              <a:rPr lang="ru-RU" sz="1038" dirty="0"/>
            </a:br>
            <a:r>
              <a:rPr lang="ru-RU" sz="1038" dirty="0">
                <a:solidFill>
                  <a:srgbClr val="000000"/>
                </a:solidFill>
                <a:latin typeface="Roboto" panose="02000000000000000000" pitchFamily="2" charset="0"/>
              </a:rPr>
              <a:t>Форум добровольцев СНГ «Солидарность» – </a:t>
            </a:r>
            <a:r>
              <a:rPr lang="ru-RU" sz="1038" b="1" dirty="0">
                <a:solidFill>
                  <a:srgbClr val="7367AE"/>
                </a:solidFill>
                <a:latin typeface="Roboto" panose="02000000000000000000" pitchFamily="2" charset="0"/>
              </a:rPr>
              <a:t>3150 участников</a:t>
            </a:r>
            <a:endParaRPr lang="ru-RU" sz="1038" dirty="0"/>
          </a:p>
        </p:txBody>
      </p:sp>
      <p:sp>
        <p:nvSpPr>
          <p:cNvPr id="55" name="object 69">
            <a:extLst>
              <a:ext uri="{FF2B5EF4-FFF2-40B4-BE49-F238E27FC236}">
                <a16:creationId xmlns:a16="http://schemas.microsoft.com/office/drawing/2014/main" id="{EBEC26DC-92FE-4F35-8952-8AA4A2245310}"/>
              </a:ext>
            </a:extLst>
          </p:cNvPr>
          <p:cNvSpPr/>
          <p:nvPr/>
        </p:nvSpPr>
        <p:spPr>
          <a:xfrm>
            <a:off x="9664263" y="688299"/>
            <a:ext cx="935831" cy="196178"/>
          </a:xfrm>
          <a:custGeom>
            <a:avLst/>
            <a:gdLst/>
            <a:ahLst/>
            <a:cxnLst/>
            <a:rect l="l" t="t" r="r" b="b"/>
            <a:pathLst>
              <a:path w="1081404" h="226694">
                <a:moveTo>
                  <a:pt x="43954" y="197434"/>
                </a:moveTo>
                <a:lnTo>
                  <a:pt x="24434" y="197434"/>
                </a:lnTo>
                <a:lnTo>
                  <a:pt x="24434" y="177812"/>
                </a:lnTo>
                <a:lnTo>
                  <a:pt x="20751" y="177812"/>
                </a:lnTo>
                <a:lnTo>
                  <a:pt x="20751" y="197434"/>
                </a:lnTo>
                <a:lnTo>
                  <a:pt x="1231" y="197434"/>
                </a:lnTo>
                <a:lnTo>
                  <a:pt x="1231" y="200761"/>
                </a:lnTo>
                <a:lnTo>
                  <a:pt x="20751" y="200761"/>
                </a:lnTo>
                <a:lnTo>
                  <a:pt x="20751" y="220370"/>
                </a:lnTo>
                <a:lnTo>
                  <a:pt x="24434" y="220370"/>
                </a:lnTo>
                <a:lnTo>
                  <a:pt x="24434" y="200761"/>
                </a:lnTo>
                <a:lnTo>
                  <a:pt x="43954" y="200761"/>
                </a:lnTo>
                <a:lnTo>
                  <a:pt x="43954" y="197434"/>
                </a:lnTo>
                <a:close/>
              </a:path>
              <a:path w="1081404" h="226694">
                <a:moveTo>
                  <a:pt x="84543" y="66852"/>
                </a:moveTo>
                <a:lnTo>
                  <a:pt x="81241" y="50774"/>
                </a:lnTo>
                <a:lnTo>
                  <a:pt x="73787" y="40220"/>
                </a:lnTo>
                <a:lnTo>
                  <a:pt x="72250" y="38036"/>
                </a:lnTo>
                <a:lnTo>
                  <a:pt x="68186" y="35483"/>
                </a:lnTo>
                <a:lnTo>
                  <a:pt x="68186" y="66852"/>
                </a:lnTo>
                <a:lnTo>
                  <a:pt x="66294" y="77254"/>
                </a:lnTo>
                <a:lnTo>
                  <a:pt x="61010" y="85788"/>
                </a:lnTo>
                <a:lnTo>
                  <a:pt x="52844" y="91579"/>
                </a:lnTo>
                <a:lnTo>
                  <a:pt x="42329" y="93700"/>
                </a:lnTo>
                <a:lnTo>
                  <a:pt x="31699" y="91579"/>
                </a:lnTo>
                <a:lnTo>
                  <a:pt x="23393" y="85788"/>
                </a:lnTo>
                <a:lnTo>
                  <a:pt x="17983" y="77254"/>
                </a:lnTo>
                <a:lnTo>
                  <a:pt x="17221" y="73253"/>
                </a:lnTo>
                <a:lnTo>
                  <a:pt x="16040" y="66852"/>
                </a:lnTo>
                <a:lnTo>
                  <a:pt x="17907" y="56540"/>
                </a:lnTo>
                <a:lnTo>
                  <a:pt x="19481" y="53987"/>
                </a:lnTo>
                <a:lnTo>
                  <a:pt x="23253" y="48069"/>
                </a:lnTo>
                <a:lnTo>
                  <a:pt x="31559" y="42341"/>
                </a:lnTo>
                <a:lnTo>
                  <a:pt x="42329" y="40220"/>
                </a:lnTo>
                <a:lnTo>
                  <a:pt x="52933" y="42341"/>
                </a:lnTo>
                <a:lnTo>
                  <a:pt x="61099" y="48069"/>
                </a:lnTo>
                <a:lnTo>
                  <a:pt x="66332" y="56540"/>
                </a:lnTo>
                <a:lnTo>
                  <a:pt x="68186" y="66852"/>
                </a:lnTo>
                <a:lnTo>
                  <a:pt x="68186" y="35483"/>
                </a:lnTo>
                <a:lnTo>
                  <a:pt x="58889" y="29641"/>
                </a:lnTo>
                <a:lnTo>
                  <a:pt x="42545" y="26619"/>
                </a:lnTo>
                <a:lnTo>
                  <a:pt x="24841" y="29921"/>
                </a:lnTo>
                <a:lnTo>
                  <a:pt x="11442" y="39293"/>
                </a:lnTo>
                <a:lnTo>
                  <a:pt x="2959" y="53987"/>
                </a:lnTo>
                <a:lnTo>
                  <a:pt x="0" y="73253"/>
                </a:lnTo>
                <a:lnTo>
                  <a:pt x="0" y="154584"/>
                </a:lnTo>
                <a:lnTo>
                  <a:pt x="15481" y="154584"/>
                </a:lnTo>
                <a:lnTo>
                  <a:pt x="15481" y="96024"/>
                </a:lnTo>
                <a:lnTo>
                  <a:pt x="16357" y="96024"/>
                </a:lnTo>
                <a:lnTo>
                  <a:pt x="22326" y="101333"/>
                </a:lnTo>
                <a:lnTo>
                  <a:pt x="29019" y="104813"/>
                </a:lnTo>
                <a:lnTo>
                  <a:pt x="36233" y="106718"/>
                </a:lnTo>
                <a:lnTo>
                  <a:pt x="43764" y="107289"/>
                </a:lnTo>
                <a:lnTo>
                  <a:pt x="59270" y="104203"/>
                </a:lnTo>
                <a:lnTo>
                  <a:pt x="71755" y="96024"/>
                </a:lnTo>
                <a:lnTo>
                  <a:pt x="72275" y="95694"/>
                </a:lnTo>
                <a:lnTo>
                  <a:pt x="73660" y="93700"/>
                </a:lnTo>
                <a:lnTo>
                  <a:pt x="81216" y="82867"/>
                </a:lnTo>
                <a:lnTo>
                  <a:pt x="84543" y="66852"/>
                </a:lnTo>
                <a:close/>
              </a:path>
              <a:path w="1081404" h="226694">
                <a:moveTo>
                  <a:pt x="109232" y="184734"/>
                </a:moveTo>
                <a:lnTo>
                  <a:pt x="102235" y="184734"/>
                </a:lnTo>
                <a:lnTo>
                  <a:pt x="92506" y="217043"/>
                </a:lnTo>
                <a:lnTo>
                  <a:pt x="81559" y="184734"/>
                </a:lnTo>
                <a:lnTo>
                  <a:pt x="75171" y="184734"/>
                </a:lnTo>
                <a:lnTo>
                  <a:pt x="64223" y="217043"/>
                </a:lnTo>
                <a:lnTo>
                  <a:pt x="54419" y="184734"/>
                </a:lnTo>
                <a:lnTo>
                  <a:pt x="47498" y="184734"/>
                </a:lnTo>
                <a:lnTo>
                  <a:pt x="61163" y="225183"/>
                </a:lnTo>
                <a:lnTo>
                  <a:pt x="67119" y="225183"/>
                </a:lnTo>
                <a:lnTo>
                  <a:pt x="78320" y="192963"/>
                </a:lnTo>
                <a:lnTo>
                  <a:pt x="89535" y="225183"/>
                </a:lnTo>
                <a:lnTo>
                  <a:pt x="95567" y="225183"/>
                </a:lnTo>
                <a:lnTo>
                  <a:pt x="109232" y="184734"/>
                </a:lnTo>
                <a:close/>
              </a:path>
              <a:path w="1081404" h="226694">
                <a:moveTo>
                  <a:pt x="154940" y="204965"/>
                </a:moveTo>
                <a:lnTo>
                  <a:pt x="153301" y="196329"/>
                </a:lnTo>
                <a:lnTo>
                  <a:pt x="148844" y="189649"/>
                </a:lnTo>
                <a:lnTo>
                  <a:pt x="148742" y="189509"/>
                </a:lnTo>
                <a:lnTo>
                  <a:pt x="148272" y="189217"/>
                </a:lnTo>
                <a:lnTo>
                  <a:pt x="148272" y="195681"/>
                </a:lnTo>
                <a:lnTo>
                  <a:pt x="148272" y="214249"/>
                </a:lnTo>
                <a:lnTo>
                  <a:pt x="141795" y="220294"/>
                </a:lnTo>
                <a:lnTo>
                  <a:pt x="124282" y="220294"/>
                </a:lnTo>
                <a:lnTo>
                  <a:pt x="117805" y="214249"/>
                </a:lnTo>
                <a:lnTo>
                  <a:pt x="117805" y="195681"/>
                </a:lnTo>
                <a:lnTo>
                  <a:pt x="124282" y="189649"/>
                </a:lnTo>
                <a:lnTo>
                  <a:pt x="141795" y="189649"/>
                </a:lnTo>
                <a:lnTo>
                  <a:pt x="148272" y="195681"/>
                </a:lnTo>
                <a:lnTo>
                  <a:pt x="148272" y="189217"/>
                </a:lnTo>
                <a:lnTo>
                  <a:pt x="141808" y="185039"/>
                </a:lnTo>
                <a:lnTo>
                  <a:pt x="133045" y="183426"/>
                </a:lnTo>
                <a:lnTo>
                  <a:pt x="124294" y="185039"/>
                </a:lnTo>
                <a:lnTo>
                  <a:pt x="117360" y="189509"/>
                </a:lnTo>
                <a:lnTo>
                  <a:pt x="112788" y="196329"/>
                </a:lnTo>
                <a:lnTo>
                  <a:pt x="111150" y="204965"/>
                </a:lnTo>
                <a:lnTo>
                  <a:pt x="112788" y="213614"/>
                </a:lnTo>
                <a:lnTo>
                  <a:pt x="117271" y="220294"/>
                </a:lnTo>
                <a:lnTo>
                  <a:pt x="117360" y="220433"/>
                </a:lnTo>
                <a:lnTo>
                  <a:pt x="124294" y="224904"/>
                </a:lnTo>
                <a:lnTo>
                  <a:pt x="133045" y="226504"/>
                </a:lnTo>
                <a:lnTo>
                  <a:pt x="141808" y="224904"/>
                </a:lnTo>
                <a:lnTo>
                  <a:pt x="148742" y="220433"/>
                </a:lnTo>
                <a:lnTo>
                  <a:pt x="148831" y="220294"/>
                </a:lnTo>
                <a:lnTo>
                  <a:pt x="153301" y="213614"/>
                </a:lnTo>
                <a:lnTo>
                  <a:pt x="154940" y="204965"/>
                </a:lnTo>
                <a:close/>
              </a:path>
              <a:path w="1081404" h="226694">
                <a:moveTo>
                  <a:pt x="183553" y="66954"/>
                </a:moveTo>
                <a:lnTo>
                  <a:pt x="180149" y="50863"/>
                </a:lnTo>
                <a:lnTo>
                  <a:pt x="172491" y="40220"/>
                </a:lnTo>
                <a:lnTo>
                  <a:pt x="170954" y="38087"/>
                </a:lnTo>
                <a:lnTo>
                  <a:pt x="167195" y="35750"/>
                </a:lnTo>
                <a:lnTo>
                  <a:pt x="167195" y="66954"/>
                </a:lnTo>
                <a:lnTo>
                  <a:pt x="165303" y="77381"/>
                </a:lnTo>
                <a:lnTo>
                  <a:pt x="160007" y="85890"/>
                </a:lnTo>
                <a:lnTo>
                  <a:pt x="151803" y="91605"/>
                </a:lnTo>
                <a:lnTo>
                  <a:pt x="141224" y="93700"/>
                </a:lnTo>
                <a:lnTo>
                  <a:pt x="130632" y="91605"/>
                </a:lnTo>
                <a:lnTo>
                  <a:pt x="122428" y="85890"/>
                </a:lnTo>
                <a:lnTo>
                  <a:pt x="117132" y="77381"/>
                </a:lnTo>
                <a:lnTo>
                  <a:pt x="115252" y="66954"/>
                </a:lnTo>
                <a:lnTo>
                  <a:pt x="117119" y="56540"/>
                </a:lnTo>
                <a:lnTo>
                  <a:pt x="122402" y="48044"/>
                </a:lnTo>
                <a:lnTo>
                  <a:pt x="130619" y="42316"/>
                </a:lnTo>
                <a:lnTo>
                  <a:pt x="141224" y="40220"/>
                </a:lnTo>
                <a:lnTo>
                  <a:pt x="151803" y="42316"/>
                </a:lnTo>
                <a:lnTo>
                  <a:pt x="160007" y="48044"/>
                </a:lnTo>
                <a:lnTo>
                  <a:pt x="165303" y="56540"/>
                </a:lnTo>
                <a:lnTo>
                  <a:pt x="167195" y="66954"/>
                </a:lnTo>
                <a:lnTo>
                  <a:pt x="167195" y="35750"/>
                </a:lnTo>
                <a:lnTo>
                  <a:pt x="157480" y="29667"/>
                </a:lnTo>
                <a:lnTo>
                  <a:pt x="141224" y="26619"/>
                </a:lnTo>
                <a:lnTo>
                  <a:pt x="124955" y="29667"/>
                </a:lnTo>
                <a:lnTo>
                  <a:pt x="111480" y="38087"/>
                </a:lnTo>
                <a:lnTo>
                  <a:pt x="102285" y="50863"/>
                </a:lnTo>
                <a:lnTo>
                  <a:pt x="98894" y="66954"/>
                </a:lnTo>
                <a:lnTo>
                  <a:pt x="102285" y="83058"/>
                </a:lnTo>
                <a:lnTo>
                  <a:pt x="111480" y="95834"/>
                </a:lnTo>
                <a:lnTo>
                  <a:pt x="124955" y="104254"/>
                </a:lnTo>
                <a:lnTo>
                  <a:pt x="141224" y="107289"/>
                </a:lnTo>
                <a:lnTo>
                  <a:pt x="157480" y="104254"/>
                </a:lnTo>
                <a:lnTo>
                  <a:pt x="170954" y="95834"/>
                </a:lnTo>
                <a:lnTo>
                  <a:pt x="172491" y="93700"/>
                </a:lnTo>
                <a:lnTo>
                  <a:pt x="180149" y="83058"/>
                </a:lnTo>
                <a:lnTo>
                  <a:pt x="183553" y="66954"/>
                </a:lnTo>
                <a:close/>
              </a:path>
              <a:path w="1081404" h="226694">
                <a:moveTo>
                  <a:pt x="183705" y="183515"/>
                </a:moveTo>
                <a:lnTo>
                  <a:pt x="175831" y="183515"/>
                </a:lnTo>
                <a:lnTo>
                  <a:pt x="170916" y="187807"/>
                </a:lnTo>
                <a:lnTo>
                  <a:pt x="169252" y="193840"/>
                </a:lnTo>
                <a:lnTo>
                  <a:pt x="169087" y="193840"/>
                </a:lnTo>
                <a:lnTo>
                  <a:pt x="169087" y="184734"/>
                </a:lnTo>
                <a:lnTo>
                  <a:pt x="162775" y="184734"/>
                </a:lnTo>
                <a:lnTo>
                  <a:pt x="162775" y="225196"/>
                </a:lnTo>
                <a:lnTo>
                  <a:pt x="169087" y="225196"/>
                </a:lnTo>
                <a:lnTo>
                  <a:pt x="169087" y="196215"/>
                </a:lnTo>
                <a:lnTo>
                  <a:pt x="173901" y="190779"/>
                </a:lnTo>
                <a:lnTo>
                  <a:pt x="183705" y="190779"/>
                </a:lnTo>
                <a:lnTo>
                  <a:pt x="183705" y="183515"/>
                </a:lnTo>
                <a:close/>
              </a:path>
              <a:path w="1081404" h="226694">
                <a:moveTo>
                  <a:pt x="196138" y="163906"/>
                </a:moveTo>
                <a:lnTo>
                  <a:pt x="189839" y="163906"/>
                </a:lnTo>
                <a:lnTo>
                  <a:pt x="189839" y="225196"/>
                </a:lnTo>
                <a:lnTo>
                  <a:pt x="196138" y="225196"/>
                </a:lnTo>
                <a:lnTo>
                  <a:pt x="196138" y="163906"/>
                </a:lnTo>
                <a:close/>
              </a:path>
              <a:path w="1081404" h="226694">
                <a:moveTo>
                  <a:pt x="246075" y="163893"/>
                </a:moveTo>
                <a:lnTo>
                  <a:pt x="240118" y="163893"/>
                </a:lnTo>
                <a:lnTo>
                  <a:pt x="240118" y="196037"/>
                </a:lnTo>
                <a:lnTo>
                  <a:pt x="240030" y="213995"/>
                </a:lnTo>
                <a:lnTo>
                  <a:pt x="234340" y="220294"/>
                </a:lnTo>
                <a:lnTo>
                  <a:pt x="216649" y="220294"/>
                </a:lnTo>
                <a:lnTo>
                  <a:pt x="210947" y="213995"/>
                </a:lnTo>
                <a:lnTo>
                  <a:pt x="210870" y="196037"/>
                </a:lnTo>
                <a:lnTo>
                  <a:pt x="216649" y="189649"/>
                </a:lnTo>
                <a:lnTo>
                  <a:pt x="234340" y="189649"/>
                </a:lnTo>
                <a:lnTo>
                  <a:pt x="240118" y="196037"/>
                </a:lnTo>
                <a:lnTo>
                  <a:pt x="240118" y="163893"/>
                </a:lnTo>
                <a:lnTo>
                  <a:pt x="239763" y="163893"/>
                </a:lnTo>
                <a:lnTo>
                  <a:pt x="239763" y="191922"/>
                </a:lnTo>
                <a:lnTo>
                  <a:pt x="239598" y="191922"/>
                </a:lnTo>
                <a:lnTo>
                  <a:pt x="238340" y="189649"/>
                </a:lnTo>
                <a:lnTo>
                  <a:pt x="236791" y="186842"/>
                </a:lnTo>
                <a:lnTo>
                  <a:pt x="231622" y="183426"/>
                </a:lnTo>
                <a:lnTo>
                  <a:pt x="224269" y="183426"/>
                </a:lnTo>
                <a:lnTo>
                  <a:pt x="216433" y="184912"/>
                </a:lnTo>
                <a:lnTo>
                  <a:pt x="210070" y="189179"/>
                </a:lnTo>
                <a:lnTo>
                  <a:pt x="208318" y="191922"/>
                </a:lnTo>
                <a:lnTo>
                  <a:pt x="205765" y="196037"/>
                </a:lnTo>
                <a:lnTo>
                  <a:pt x="204216" y="204965"/>
                </a:lnTo>
                <a:lnTo>
                  <a:pt x="205778" y="213995"/>
                </a:lnTo>
                <a:lnTo>
                  <a:pt x="210070" y="220764"/>
                </a:lnTo>
                <a:lnTo>
                  <a:pt x="216433" y="225031"/>
                </a:lnTo>
                <a:lnTo>
                  <a:pt x="224269" y="226504"/>
                </a:lnTo>
                <a:lnTo>
                  <a:pt x="231622" y="226504"/>
                </a:lnTo>
                <a:lnTo>
                  <a:pt x="236791" y="223088"/>
                </a:lnTo>
                <a:lnTo>
                  <a:pt x="238328" y="220294"/>
                </a:lnTo>
                <a:lnTo>
                  <a:pt x="239598" y="218020"/>
                </a:lnTo>
                <a:lnTo>
                  <a:pt x="239763" y="218020"/>
                </a:lnTo>
                <a:lnTo>
                  <a:pt x="239763" y="225196"/>
                </a:lnTo>
                <a:lnTo>
                  <a:pt x="246075" y="225196"/>
                </a:lnTo>
                <a:lnTo>
                  <a:pt x="246075" y="218020"/>
                </a:lnTo>
                <a:lnTo>
                  <a:pt x="246075" y="191922"/>
                </a:lnTo>
                <a:lnTo>
                  <a:pt x="246075" y="163893"/>
                </a:lnTo>
                <a:close/>
              </a:path>
              <a:path w="1081404" h="226694">
                <a:moveTo>
                  <a:pt x="280898" y="77685"/>
                </a:moveTo>
                <a:lnTo>
                  <a:pt x="264883" y="77685"/>
                </a:lnTo>
                <a:lnTo>
                  <a:pt x="261035" y="84912"/>
                </a:lnTo>
                <a:lnTo>
                  <a:pt x="255460" y="89890"/>
                </a:lnTo>
                <a:lnTo>
                  <a:pt x="248589" y="92786"/>
                </a:lnTo>
                <a:lnTo>
                  <a:pt x="240893" y="93713"/>
                </a:lnTo>
                <a:lnTo>
                  <a:pt x="229831" y="91694"/>
                </a:lnTo>
                <a:lnTo>
                  <a:pt x="221437" y="86093"/>
                </a:lnTo>
                <a:lnTo>
                  <a:pt x="216115" y="77673"/>
                </a:lnTo>
                <a:lnTo>
                  <a:pt x="214261" y="67183"/>
                </a:lnTo>
                <a:lnTo>
                  <a:pt x="216065" y="56730"/>
                </a:lnTo>
                <a:lnTo>
                  <a:pt x="221272" y="48158"/>
                </a:lnTo>
                <a:lnTo>
                  <a:pt x="229552" y="42354"/>
                </a:lnTo>
                <a:lnTo>
                  <a:pt x="240563" y="40220"/>
                </a:lnTo>
                <a:lnTo>
                  <a:pt x="248335" y="41211"/>
                </a:lnTo>
                <a:lnTo>
                  <a:pt x="255168" y="44170"/>
                </a:lnTo>
                <a:lnTo>
                  <a:pt x="260692" y="49034"/>
                </a:lnTo>
                <a:lnTo>
                  <a:pt x="264553" y="55803"/>
                </a:lnTo>
                <a:lnTo>
                  <a:pt x="280454" y="55803"/>
                </a:lnTo>
                <a:lnTo>
                  <a:pt x="274891" y="43192"/>
                </a:lnTo>
                <a:lnTo>
                  <a:pt x="265582" y="34061"/>
                </a:lnTo>
                <a:lnTo>
                  <a:pt x="253631" y="28511"/>
                </a:lnTo>
                <a:lnTo>
                  <a:pt x="240118" y="26631"/>
                </a:lnTo>
                <a:lnTo>
                  <a:pt x="223316" y="29679"/>
                </a:lnTo>
                <a:lnTo>
                  <a:pt x="209943" y="38100"/>
                </a:lnTo>
                <a:lnTo>
                  <a:pt x="201104" y="50876"/>
                </a:lnTo>
                <a:lnTo>
                  <a:pt x="197916" y="66967"/>
                </a:lnTo>
                <a:lnTo>
                  <a:pt x="201168" y="83108"/>
                </a:lnTo>
                <a:lnTo>
                  <a:pt x="210172" y="95885"/>
                </a:lnTo>
                <a:lnTo>
                  <a:pt x="223735" y="104279"/>
                </a:lnTo>
                <a:lnTo>
                  <a:pt x="240677" y="107302"/>
                </a:lnTo>
                <a:lnTo>
                  <a:pt x="253707" y="105537"/>
                </a:lnTo>
                <a:lnTo>
                  <a:pt x="265341" y="100126"/>
                </a:lnTo>
                <a:lnTo>
                  <a:pt x="274701" y="90893"/>
                </a:lnTo>
                <a:lnTo>
                  <a:pt x="280898" y="77685"/>
                </a:lnTo>
                <a:close/>
              </a:path>
              <a:path w="1081404" h="226694">
                <a:moveTo>
                  <a:pt x="395820" y="28282"/>
                </a:moveTo>
                <a:lnTo>
                  <a:pt x="372071" y="28282"/>
                </a:lnTo>
                <a:lnTo>
                  <a:pt x="346875" y="81216"/>
                </a:lnTo>
                <a:lnTo>
                  <a:pt x="346430" y="81216"/>
                </a:lnTo>
                <a:lnTo>
                  <a:pt x="321233" y="28282"/>
                </a:lnTo>
                <a:lnTo>
                  <a:pt x="297472" y="28282"/>
                </a:lnTo>
                <a:lnTo>
                  <a:pt x="297472" y="105638"/>
                </a:lnTo>
                <a:lnTo>
                  <a:pt x="312394" y="105638"/>
                </a:lnTo>
                <a:lnTo>
                  <a:pt x="312394" y="42989"/>
                </a:lnTo>
                <a:lnTo>
                  <a:pt x="312839" y="42989"/>
                </a:lnTo>
                <a:lnTo>
                  <a:pt x="338251" y="96139"/>
                </a:lnTo>
                <a:lnTo>
                  <a:pt x="355053" y="96139"/>
                </a:lnTo>
                <a:lnTo>
                  <a:pt x="380466" y="42989"/>
                </a:lnTo>
                <a:lnTo>
                  <a:pt x="380911" y="42989"/>
                </a:lnTo>
                <a:lnTo>
                  <a:pt x="380911" y="105638"/>
                </a:lnTo>
                <a:lnTo>
                  <a:pt x="395820" y="105638"/>
                </a:lnTo>
                <a:lnTo>
                  <a:pt x="395820" y="28282"/>
                </a:lnTo>
                <a:close/>
              </a:path>
              <a:path w="1081404" h="226694">
                <a:moveTo>
                  <a:pt x="497065" y="66954"/>
                </a:moveTo>
                <a:lnTo>
                  <a:pt x="493661" y="50863"/>
                </a:lnTo>
                <a:lnTo>
                  <a:pt x="486003" y="40220"/>
                </a:lnTo>
                <a:lnTo>
                  <a:pt x="484466" y="38087"/>
                </a:lnTo>
                <a:lnTo>
                  <a:pt x="480707" y="35750"/>
                </a:lnTo>
                <a:lnTo>
                  <a:pt x="480707" y="66954"/>
                </a:lnTo>
                <a:lnTo>
                  <a:pt x="478815" y="77381"/>
                </a:lnTo>
                <a:lnTo>
                  <a:pt x="473519" y="85890"/>
                </a:lnTo>
                <a:lnTo>
                  <a:pt x="465315" y="91605"/>
                </a:lnTo>
                <a:lnTo>
                  <a:pt x="454736" y="93700"/>
                </a:lnTo>
                <a:lnTo>
                  <a:pt x="444144" y="91605"/>
                </a:lnTo>
                <a:lnTo>
                  <a:pt x="435940" y="85890"/>
                </a:lnTo>
                <a:lnTo>
                  <a:pt x="430644" y="77381"/>
                </a:lnTo>
                <a:lnTo>
                  <a:pt x="428764" y="66954"/>
                </a:lnTo>
                <a:lnTo>
                  <a:pt x="430631" y="56540"/>
                </a:lnTo>
                <a:lnTo>
                  <a:pt x="435914" y="48044"/>
                </a:lnTo>
                <a:lnTo>
                  <a:pt x="444131" y="42316"/>
                </a:lnTo>
                <a:lnTo>
                  <a:pt x="454736" y="40220"/>
                </a:lnTo>
                <a:lnTo>
                  <a:pt x="465315" y="42316"/>
                </a:lnTo>
                <a:lnTo>
                  <a:pt x="473519" y="48044"/>
                </a:lnTo>
                <a:lnTo>
                  <a:pt x="478815" y="56540"/>
                </a:lnTo>
                <a:lnTo>
                  <a:pt x="480707" y="66954"/>
                </a:lnTo>
                <a:lnTo>
                  <a:pt x="480707" y="35750"/>
                </a:lnTo>
                <a:lnTo>
                  <a:pt x="470992" y="29667"/>
                </a:lnTo>
                <a:lnTo>
                  <a:pt x="454736" y="26619"/>
                </a:lnTo>
                <a:lnTo>
                  <a:pt x="438467" y="29667"/>
                </a:lnTo>
                <a:lnTo>
                  <a:pt x="424992" y="38087"/>
                </a:lnTo>
                <a:lnTo>
                  <a:pt x="415798" y="50863"/>
                </a:lnTo>
                <a:lnTo>
                  <a:pt x="412407" y="66954"/>
                </a:lnTo>
                <a:lnTo>
                  <a:pt x="415798" y="83058"/>
                </a:lnTo>
                <a:lnTo>
                  <a:pt x="424992" y="95834"/>
                </a:lnTo>
                <a:lnTo>
                  <a:pt x="438467" y="104254"/>
                </a:lnTo>
                <a:lnTo>
                  <a:pt x="454736" y="107289"/>
                </a:lnTo>
                <a:lnTo>
                  <a:pt x="470992" y="104254"/>
                </a:lnTo>
                <a:lnTo>
                  <a:pt x="484466" y="95834"/>
                </a:lnTo>
                <a:lnTo>
                  <a:pt x="486003" y="93700"/>
                </a:lnTo>
                <a:lnTo>
                  <a:pt x="493661" y="83058"/>
                </a:lnTo>
                <a:lnTo>
                  <a:pt x="497065" y="66954"/>
                </a:lnTo>
                <a:close/>
              </a:path>
              <a:path w="1081404" h="226694">
                <a:moveTo>
                  <a:pt x="581367" y="27952"/>
                </a:moveTo>
                <a:lnTo>
                  <a:pt x="551205" y="27952"/>
                </a:lnTo>
                <a:lnTo>
                  <a:pt x="537972" y="30441"/>
                </a:lnTo>
                <a:lnTo>
                  <a:pt x="529577" y="36982"/>
                </a:lnTo>
                <a:lnTo>
                  <a:pt x="524738" y="46189"/>
                </a:lnTo>
                <a:lnTo>
                  <a:pt x="522135" y="56680"/>
                </a:lnTo>
                <a:lnTo>
                  <a:pt x="518388" y="77457"/>
                </a:lnTo>
                <a:lnTo>
                  <a:pt x="516940" y="83197"/>
                </a:lnTo>
                <a:lnTo>
                  <a:pt x="511860" y="88950"/>
                </a:lnTo>
                <a:lnTo>
                  <a:pt x="508215" y="90271"/>
                </a:lnTo>
                <a:lnTo>
                  <a:pt x="504901" y="90271"/>
                </a:lnTo>
                <a:lnTo>
                  <a:pt x="504901" y="106299"/>
                </a:lnTo>
                <a:lnTo>
                  <a:pt x="514400" y="106299"/>
                </a:lnTo>
                <a:lnTo>
                  <a:pt x="520255" y="103759"/>
                </a:lnTo>
                <a:lnTo>
                  <a:pt x="536397" y="62090"/>
                </a:lnTo>
                <a:lnTo>
                  <a:pt x="538632" y="52057"/>
                </a:lnTo>
                <a:lnTo>
                  <a:pt x="541680" y="46037"/>
                </a:lnTo>
                <a:lnTo>
                  <a:pt x="546442" y="43103"/>
                </a:lnTo>
                <a:lnTo>
                  <a:pt x="553859" y="42316"/>
                </a:lnTo>
                <a:lnTo>
                  <a:pt x="565899" y="42316"/>
                </a:lnTo>
                <a:lnTo>
                  <a:pt x="565899" y="105638"/>
                </a:lnTo>
                <a:lnTo>
                  <a:pt x="581367" y="105638"/>
                </a:lnTo>
                <a:lnTo>
                  <a:pt x="581367" y="27952"/>
                </a:lnTo>
                <a:close/>
              </a:path>
              <a:path w="1081404" h="226694">
                <a:moveTo>
                  <a:pt x="683158" y="66954"/>
                </a:moveTo>
                <a:lnTo>
                  <a:pt x="679754" y="50863"/>
                </a:lnTo>
                <a:lnTo>
                  <a:pt x="672096" y="40220"/>
                </a:lnTo>
                <a:lnTo>
                  <a:pt x="670560" y="38087"/>
                </a:lnTo>
                <a:lnTo>
                  <a:pt x="666800" y="35750"/>
                </a:lnTo>
                <a:lnTo>
                  <a:pt x="666800" y="66954"/>
                </a:lnTo>
                <a:lnTo>
                  <a:pt x="664908" y="77381"/>
                </a:lnTo>
                <a:lnTo>
                  <a:pt x="659612" y="85890"/>
                </a:lnTo>
                <a:lnTo>
                  <a:pt x="651408" y="91605"/>
                </a:lnTo>
                <a:lnTo>
                  <a:pt x="640829" y="93700"/>
                </a:lnTo>
                <a:lnTo>
                  <a:pt x="630237" y="91605"/>
                </a:lnTo>
                <a:lnTo>
                  <a:pt x="622033" y="85890"/>
                </a:lnTo>
                <a:lnTo>
                  <a:pt x="616737" y="77381"/>
                </a:lnTo>
                <a:lnTo>
                  <a:pt x="614857" y="66954"/>
                </a:lnTo>
                <a:lnTo>
                  <a:pt x="616724" y="56540"/>
                </a:lnTo>
                <a:lnTo>
                  <a:pt x="622007" y="48044"/>
                </a:lnTo>
                <a:lnTo>
                  <a:pt x="630224" y="42316"/>
                </a:lnTo>
                <a:lnTo>
                  <a:pt x="640829" y="40220"/>
                </a:lnTo>
                <a:lnTo>
                  <a:pt x="651408" y="42316"/>
                </a:lnTo>
                <a:lnTo>
                  <a:pt x="659612" y="48044"/>
                </a:lnTo>
                <a:lnTo>
                  <a:pt x="664908" y="56540"/>
                </a:lnTo>
                <a:lnTo>
                  <a:pt x="666800" y="66954"/>
                </a:lnTo>
                <a:lnTo>
                  <a:pt x="666800" y="35750"/>
                </a:lnTo>
                <a:lnTo>
                  <a:pt x="657085" y="29667"/>
                </a:lnTo>
                <a:lnTo>
                  <a:pt x="640829" y="26619"/>
                </a:lnTo>
                <a:lnTo>
                  <a:pt x="624560" y="29667"/>
                </a:lnTo>
                <a:lnTo>
                  <a:pt x="611085" y="38087"/>
                </a:lnTo>
                <a:lnTo>
                  <a:pt x="601891" y="50863"/>
                </a:lnTo>
                <a:lnTo>
                  <a:pt x="598500" y="66954"/>
                </a:lnTo>
                <a:lnTo>
                  <a:pt x="601891" y="83058"/>
                </a:lnTo>
                <a:lnTo>
                  <a:pt x="611085" y="95834"/>
                </a:lnTo>
                <a:lnTo>
                  <a:pt x="624560" y="104254"/>
                </a:lnTo>
                <a:lnTo>
                  <a:pt x="640829" y="107289"/>
                </a:lnTo>
                <a:lnTo>
                  <a:pt x="657085" y="104254"/>
                </a:lnTo>
                <a:lnTo>
                  <a:pt x="670560" y="95834"/>
                </a:lnTo>
                <a:lnTo>
                  <a:pt x="672096" y="93700"/>
                </a:lnTo>
                <a:lnTo>
                  <a:pt x="679754" y="83058"/>
                </a:lnTo>
                <a:lnTo>
                  <a:pt x="683158" y="66954"/>
                </a:lnTo>
                <a:close/>
              </a:path>
              <a:path w="1081404" h="226694">
                <a:moveTo>
                  <a:pt x="777862" y="91274"/>
                </a:moveTo>
                <a:lnTo>
                  <a:pt x="766699" y="91274"/>
                </a:lnTo>
                <a:lnTo>
                  <a:pt x="766699" y="42100"/>
                </a:lnTo>
                <a:lnTo>
                  <a:pt x="766699" y="27952"/>
                </a:lnTo>
                <a:lnTo>
                  <a:pt x="751446" y="27952"/>
                </a:lnTo>
                <a:lnTo>
                  <a:pt x="751446" y="42100"/>
                </a:lnTo>
                <a:lnTo>
                  <a:pt x="751446" y="91605"/>
                </a:lnTo>
                <a:lnTo>
                  <a:pt x="711441" y="91605"/>
                </a:lnTo>
                <a:lnTo>
                  <a:pt x="711441" y="90500"/>
                </a:lnTo>
                <a:lnTo>
                  <a:pt x="714311" y="87630"/>
                </a:lnTo>
                <a:lnTo>
                  <a:pt x="717194" y="80772"/>
                </a:lnTo>
                <a:lnTo>
                  <a:pt x="722490" y="57569"/>
                </a:lnTo>
                <a:lnTo>
                  <a:pt x="724369" y="49606"/>
                </a:lnTo>
                <a:lnTo>
                  <a:pt x="727570" y="42100"/>
                </a:lnTo>
                <a:lnTo>
                  <a:pt x="751446" y="42100"/>
                </a:lnTo>
                <a:lnTo>
                  <a:pt x="751446" y="27952"/>
                </a:lnTo>
                <a:lnTo>
                  <a:pt x="736638" y="27952"/>
                </a:lnTo>
                <a:lnTo>
                  <a:pt x="724598" y="30327"/>
                </a:lnTo>
                <a:lnTo>
                  <a:pt x="716521" y="36588"/>
                </a:lnTo>
                <a:lnTo>
                  <a:pt x="711428" y="45440"/>
                </a:lnTo>
                <a:lnTo>
                  <a:pt x="708355" y="55575"/>
                </a:lnTo>
                <a:lnTo>
                  <a:pt x="705027" y="69951"/>
                </a:lnTo>
                <a:lnTo>
                  <a:pt x="702932" y="78892"/>
                </a:lnTo>
                <a:lnTo>
                  <a:pt x="700608" y="86296"/>
                </a:lnTo>
                <a:lnTo>
                  <a:pt x="696188" y="91274"/>
                </a:lnTo>
                <a:lnTo>
                  <a:pt x="686142" y="91274"/>
                </a:lnTo>
                <a:lnTo>
                  <a:pt x="686142" y="124421"/>
                </a:lnTo>
                <a:lnTo>
                  <a:pt x="701052" y="124421"/>
                </a:lnTo>
                <a:lnTo>
                  <a:pt x="701052" y="105638"/>
                </a:lnTo>
                <a:lnTo>
                  <a:pt x="762939" y="105638"/>
                </a:lnTo>
                <a:lnTo>
                  <a:pt x="762939" y="124421"/>
                </a:lnTo>
                <a:lnTo>
                  <a:pt x="777862" y="124421"/>
                </a:lnTo>
                <a:lnTo>
                  <a:pt x="777862" y="105638"/>
                </a:lnTo>
                <a:lnTo>
                  <a:pt x="777862" y="91605"/>
                </a:lnTo>
                <a:lnTo>
                  <a:pt x="777862" y="91274"/>
                </a:lnTo>
                <a:close/>
              </a:path>
              <a:path w="1081404" h="226694">
                <a:moveTo>
                  <a:pt x="821067" y="0"/>
                </a:moveTo>
                <a:lnTo>
                  <a:pt x="805040" y="0"/>
                </a:lnTo>
                <a:lnTo>
                  <a:pt x="805040" y="16027"/>
                </a:lnTo>
                <a:lnTo>
                  <a:pt x="821067" y="16027"/>
                </a:lnTo>
                <a:lnTo>
                  <a:pt x="821067" y="0"/>
                </a:lnTo>
                <a:close/>
              </a:path>
              <a:path w="1081404" h="226694">
                <a:moveTo>
                  <a:pt x="855878" y="0"/>
                </a:moveTo>
                <a:lnTo>
                  <a:pt x="839851" y="0"/>
                </a:lnTo>
                <a:lnTo>
                  <a:pt x="839851" y="16027"/>
                </a:lnTo>
                <a:lnTo>
                  <a:pt x="855878" y="16027"/>
                </a:lnTo>
                <a:lnTo>
                  <a:pt x="855878" y="0"/>
                </a:lnTo>
                <a:close/>
              </a:path>
              <a:path w="1081404" h="226694">
                <a:moveTo>
                  <a:pt x="872223" y="68173"/>
                </a:moveTo>
                <a:lnTo>
                  <a:pt x="870496" y="59563"/>
                </a:lnTo>
                <a:lnTo>
                  <a:pt x="868438" y="49288"/>
                </a:lnTo>
                <a:lnTo>
                  <a:pt x="861453" y="39992"/>
                </a:lnTo>
                <a:lnTo>
                  <a:pt x="858735" y="36385"/>
                </a:lnTo>
                <a:lnTo>
                  <a:pt x="856094" y="34912"/>
                </a:lnTo>
                <a:lnTo>
                  <a:pt x="856094" y="59563"/>
                </a:lnTo>
                <a:lnTo>
                  <a:pt x="805472" y="59563"/>
                </a:lnTo>
                <a:lnTo>
                  <a:pt x="808799" y="51803"/>
                </a:lnTo>
                <a:lnTo>
                  <a:pt x="814311" y="45593"/>
                </a:lnTo>
                <a:lnTo>
                  <a:pt x="821817" y="41490"/>
                </a:lnTo>
                <a:lnTo>
                  <a:pt x="831113" y="39992"/>
                </a:lnTo>
                <a:lnTo>
                  <a:pt x="840867" y="41490"/>
                </a:lnTo>
                <a:lnTo>
                  <a:pt x="840498" y="41490"/>
                </a:lnTo>
                <a:lnTo>
                  <a:pt x="847737" y="45389"/>
                </a:lnTo>
                <a:lnTo>
                  <a:pt x="853059" y="51562"/>
                </a:lnTo>
                <a:lnTo>
                  <a:pt x="856094" y="59563"/>
                </a:lnTo>
                <a:lnTo>
                  <a:pt x="856094" y="34912"/>
                </a:lnTo>
                <a:lnTo>
                  <a:pt x="845553" y="28994"/>
                </a:lnTo>
                <a:lnTo>
                  <a:pt x="831342" y="26631"/>
                </a:lnTo>
                <a:lnTo>
                  <a:pt x="814654" y="29679"/>
                </a:lnTo>
                <a:lnTo>
                  <a:pt x="801344" y="38100"/>
                </a:lnTo>
                <a:lnTo>
                  <a:pt x="792530" y="50876"/>
                </a:lnTo>
                <a:lnTo>
                  <a:pt x="789343" y="66954"/>
                </a:lnTo>
                <a:lnTo>
                  <a:pt x="792403" y="82537"/>
                </a:lnTo>
                <a:lnTo>
                  <a:pt x="792518" y="83108"/>
                </a:lnTo>
                <a:lnTo>
                  <a:pt x="801370" y="95885"/>
                </a:lnTo>
                <a:lnTo>
                  <a:pt x="814844" y="104279"/>
                </a:lnTo>
                <a:lnTo>
                  <a:pt x="831888" y="107302"/>
                </a:lnTo>
                <a:lnTo>
                  <a:pt x="843902" y="105829"/>
                </a:lnTo>
                <a:lnTo>
                  <a:pt x="855319" y="101307"/>
                </a:lnTo>
                <a:lnTo>
                  <a:pt x="864552" y="93700"/>
                </a:lnTo>
                <a:lnTo>
                  <a:pt x="870559" y="82537"/>
                </a:lnTo>
                <a:lnTo>
                  <a:pt x="854646" y="82537"/>
                </a:lnTo>
                <a:lnTo>
                  <a:pt x="851090" y="87604"/>
                </a:lnTo>
                <a:lnTo>
                  <a:pt x="845489" y="91071"/>
                </a:lnTo>
                <a:lnTo>
                  <a:pt x="838746" y="93065"/>
                </a:lnTo>
                <a:lnTo>
                  <a:pt x="831773" y="93700"/>
                </a:lnTo>
                <a:lnTo>
                  <a:pt x="821359" y="92036"/>
                </a:lnTo>
                <a:lnTo>
                  <a:pt x="813193" y="87401"/>
                </a:lnTo>
                <a:lnTo>
                  <a:pt x="807580" y="80327"/>
                </a:lnTo>
                <a:lnTo>
                  <a:pt x="804811" y="71386"/>
                </a:lnTo>
                <a:lnTo>
                  <a:pt x="872223" y="71386"/>
                </a:lnTo>
                <a:lnTo>
                  <a:pt x="872223" y="68173"/>
                </a:lnTo>
                <a:close/>
              </a:path>
              <a:path w="1081404" h="226694">
                <a:moveTo>
                  <a:pt x="995222" y="105638"/>
                </a:moveTo>
                <a:lnTo>
                  <a:pt x="970686" y="65189"/>
                </a:lnTo>
                <a:lnTo>
                  <a:pt x="993343" y="28282"/>
                </a:lnTo>
                <a:lnTo>
                  <a:pt x="976325" y="28282"/>
                </a:lnTo>
                <a:lnTo>
                  <a:pt x="958088" y="59004"/>
                </a:lnTo>
                <a:lnTo>
                  <a:pt x="945159" y="59004"/>
                </a:lnTo>
                <a:lnTo>
                  <a:pt x="945159" y="28282"/>
                </a:lnTo>
                <a:lnTo>
                  <a:pt x="930567" y="28282"/>
                </a:lnTo>
                <a:lnTo>
                  <a:pt x="930567" y="59004"/>
                </a:lnTo>
                <a:lnTo>
                  <a:pt x="917638" y="59004"/>
                </a:lnTo>
                <a:lnTo>
                  <a:pt x="899414" y="28282"/>
                </a:lnTo>
                <a:lnTo>
                  <a:pt x="882396" y="28282"/>
                </a:lnTo>
                <a:lnTo>
                  <a:pt x="905040" y="65189"/>
                </a:lnTo>
                <a:lnTo>
                  <a:pt x="880516" y="105638"/>
                </a:lnTo>
                <a:lnTo>
                  <a:pt x="897864" y="105638"/>
                </a:lnTo>
                <a:lnTo>
                  <a:pt x="917422" y="73037"/>
                </a:lnTo>
                <a:lnTo>
                  <a:pt x="930567" y="73037"/>
                </a:lnTo>
                <a:lnTo>
                  <a:pt x="930567" y="105638"/>
                </a:lnTo>
                <a:lnTo>
                  <a:pt x="945159" y="105638"/>
                </a:lnTo>
                <a:lnTo>
                  <a:pt x="945159" y="73037"/>
                </a:lnTo>
                <a:lnTo>
                  <a:pt x="958303" y="73037"/>
                </a:lnTo>
                <a:lnTo>
                  <a:pt x="977874" y="105638"/>
                </a:lnTo>
                <a:lnTo>
                  <a:pt x="995222" y="105638"/>
                </a:lnTo>
                <a:close/>
              </a:path>
              <a:path w="1081404" h="226694">
                <a:moveTo>
                  <a:pt x="1080960" y="72377"/>
                </a:moveTo>
                <a:lnTo>
                  <a:pt x="1078255" y="58737"/>
                </a:lnTo>
                <a:lnTo>
                  <a:pt x="1073746" y="52146"/>
                </a:lnTo>
                <a:lnTo>
                  <a:pt x="1072464" y="50266"/>
                </a:lnTo>
                <a:lnTo>
                  <a:pt x="1070902" y="47993"/>
                </a:lnTo>
                <a:lnTo>
                  <a:pt x="1064615" y="43954"/>
                </a:lnTo>
                <a:lnTo>
                  <a:pt x="1064615" y="73037"/>
                </a:lnTo>
                <a:lnTo>
                  <a:pt x="1063015" y="81356"/>
                </a:lnTo>
                <a:lnTo>
                  <a:pt x="1058595" y="87884"/>
                </a:lnTo>
                <a:lnTo>
                  <a:pt x="1051877" y="92176"/>
                </a:lnTo>
                <a:lnTo>
                  <a:pt x="1043393" y="93700"/>
                </a:lnTo>
                <a:lnTo>
                  <a:pt x="1034961" y="92176"/>
                </a:lnTo>
                <a:lnTo>
                  <a:pt x="1028280" y="87884"/>
                </a:lnTo>
                <a:lnTo>
                  <a:pt x="1023874" y="81356"/>
                </a:lnTo>
                <a:lnTo>
                  <a:pt x="1022286" y="73037"/>
                </a:lnTo>
                <a:lnTo>
                  <a:pt x="1023874" y="64693"/>
                </a:lnTo>
                <a:lnTo>
                  <a:pt x="1028280" y="58077"/>
                </a:lnTo>
                <a:lnTo>
                  <a:pt x="1034961" y="53721"/>
                </a:lnTo>
                <a:lnTo>
                  <a:pt x="1043393" y="52146"/>
                </a:lnTo>
                <a:lnTo>
                  <a:pt x="1051877" y="53721"/>
                </a:lnTo>
                <a:lnTo>
                  <a:pt x="1058595" y="58077"/>
                </a:lnTo>
                <a:lnTo>
                  <a:pt x="1063015" y="64693"/>
                </a:lnTo>
                <a:lnTo>
                  <a:pt x="1064488" y="72377"/>
                </a:lnTo>
                <a:lnTo>
                  <a:pt x="1064615" y="73037"/>
                </a:lnTo>
                <a:lnTo>
                  <a:pt x="1064615" y="43954"/>
                </a:lnTo>
                <a:lnTo>
                  <a:pt x="1059980" y="40970"/>
                </a:lnTo>
                <a:lnTo>
                  <a:pt x="1046594" y="38442"/>
                </a:lnTo>
                <a:lnTo>
                  <a:pt x="1039444" y="39179"/>
                </a:lnTo>
                <a:lnTo>
                  <a:pt x="1032929" y="41376"/>
                </a:lnTo>
                <a:lnTo>
                  <a:pt x="1027061" y="45072"/>
                </a:lnTo>
                <a:lnTo>
                  <a:pt x="1021842" y="50266"/>
                </a:lnTo>
                <a:lnTo>
                  <a:pt x="1021397" y="50266"/>
                </a:lnTo>
                <a:lnTo>
                  <a:pt x="1021295" y="28282"/>
                </a:lnTo>
                <a:lnTo>
                  <a:pt x="1005827" y="28282"/>
                </a:lnTo>
                <a:lnTo>
                  <a:pt x="1006043" y="70827"/>
                </a:lnTo>
                <a:lnTo>
                  <a:pt x="1028852" y="104648"/>
                </a:lnTo>
                <a:lnTo>
                  <a:pt x="1029182" y="104648"/>
                </a:lnTo>
                <a:lnTo>
                  <a:pt x="1043724" y="107289"/>
                </a:lnTo>
                <a:lnTo>
                  <a:pt x="1058633" y="104648"/>
                </a:lnTo>
                <a:lnTo>
                  <a:pt x="1070419" y="97345"/>
                </a:lnTo>
                <a:lnTo>
                  <a:pt x="1072959" y="93700"/>
                </a:lnTo>
                <a:lnTo>
                  <a:pt x="1078166" y="86271"/>
                </a:lnTo>
                <a:lnTo>
                  <a:pt x="1080960" y="7237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56" name="object 71">
            <a:extLst>
              <a:ext uri="{FF2B5EF4-FFF2-40B4-BE49-F238E27FC236}">
                <a16:creationId xmlns:a16="http://schemas.microsoft.com/office/drawing/2014/main" id="{7B4BD90A-83E1-4091-895E-FABC332A4C44}"/>
              </a:ext>
            </a:extLst>
          </p:cNvPr>
          <p:cNvSpPr/>
          <p:nvPr/>
        </p:nvSpPr>
        <p:spPr>
          <a:xfrm>
            <a:off x="9264356" y="713654"/>
            <a:ext cx="332459" cy="169801"/>
          </a:xfrm>
          <a:custGeom>
            <a:avLst/>
            <a:gdLst/>
            <a:ahLst/>
            <a:cxnLst/>
            <a:rect l="l" t="t" r="r" b="b"/>
            <a:pathLst>
              <a:path w="384175" h="196215">
                <a:moveTo>
                  <a:pt x="383768" y="0"/>
                </a:moveTo>
                <a:lnTo>
                  <a:pt x="283413" y="0"/>
                </a:lnTo>
                <a:lnTo>
                  <a:pt x="276847" y="6565"/>
                </a:lnTo>
                <a:lnTo>
                  <a:pt x="276860" y="21424"/>
                </a:lnTo>
                <a:lnTo>
                  <a:pt x="270101" y="57244"/>
                </a:lnTo>
                <a:lnTo>
                  <a:pt x="251860" y="86518"/>
                </a:lnTo>
                <a:lnTo>
                  <a:pt x="224874" y="106267"/>
                </a:lnTo>
                <a:lnTo>
                  <a:pt x="191884" y="113512"/>
                </a:lnTo>
                <a:lnTo>
                  <a:pt x="158891" y="106265"/>
                </a:lnTo>
                <a:lnTo>
                  <a:pt x="131903" y="86510"/>
                </a:lnTo>
                <a:lnTo>
                  <a:pt x="113662" y="57228"/>
                </a:lnTo>
                <a:lnTo>
                  <a:pt x="106908" y="21399"/>
                </a:lnTo>
                <a:lnTo>
                  <a:pt x="107022" y="6667"/>
                </a:lnTo>
                <a:lnTo>
                  <a:pt x="100355" y="0"/>
                </a:lnTo>
                <a:lnTo>
                  <a:pt x="0" y="0"/>
                </a:lnTo>
                <a:lnTo>
                  <a:pt x="0" y="195884"/>
                </a:lnTo>
                <a:lnTo>
                  <a:pt x="41351" y="195884"/>
                </a:lnTo>
                <a:lnTo>
                  <a:pt x="41351" y="41351"/>
                </a:lnTo>
                <a:lnTo>
                  <a:pt x="66992" y="41351"/>
                </a:lnTo>
                <a:lnTo>
                  <a:pt x="81518" y="86167"/>
                </a:lnTo>
                <a:lnTo>
                  <a:pt x="109212" y="122183"/>
                </a:lnTo>
                <a:lnTo>
                  <a:pt x="147018" y="146164"/>
                </a:lnTo>
                <a:lnTo>
                  <a:pt x="191884" y="154876"/>
                </a:lnTo>
                <a:lnTo>
                  <a:pt x="236750" y="146164"/>
                </a:lnTo>
                <a:lnTo>
                  <a:pt x="274556" y="122183"/>
                </a:lnTo>
                <a:lnTo>
                  <a:pt x="302249" y="86167"/>
                </a:lnTo>
                <a:lnTo>
                  <a:pt x="316776" y="41351"/>
                </a:lnTo>
                <a:lnTo>
                  <a:pt x="342417" y="41351"/>
                </a:lnTo>
                <a:lnTo>
                  <a:pt x="342417" y="195884"/>
                </a:lnTo>
                <a:lnTo>
                  <a:pt x="383768" y="195884"/>
                </a:lnTo>
                <a:lnTo>
                  <a:pt x="383768" y="0"/>
                </a:lnTo>
                <a:close/>
              </a:path>
            </a:pathLst>
          </a:custGeom>
          <a:solidFill>
            <a:srgbClr val="6F60AA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9C8358FA-A2C6-4B20-ADDF-FCACC7738272}"/>
              </a:ext>
            </a:extLst>
          </p:cNvPr>
          <p:cNvSpPr/>
          <p:nvPr/>
        </p:nvSpPr>
        <p:spPr>
          <a:xfrm>
            <a:off x="8301037" y="1345291"/>
            <a:ext cx="2439680" cy="1490806"/>
          </a:xfrm>
          <a:prstGeom prst="roundRect">
            <a:avLst/>
          </a:prstGeom>
          <a:solidFill>
            <a:schemeClr val="bg1"/>
          </a:solidFill>
          <a:ln>
            <a:solidFill>
              <a:srgbClr val="CADB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952" dirty="0">
                <a:solidFill>
                  <a:schemeClr val="tx1"/>
                </a:solidFill>
              </a:rPr>
              <a:t>В целях реализации пункта </a:t>
            </a:r>
            <a:r>
              <a:rPr lang="ru-RU" sz="952" b="1" dirty="0">
                <a:solidFill>
                  <a:srgbClr val="7367AE"/>
                </a:solidFill>
              </a:rPr>
              <a:t>4 Перечня поручений Президента Российской Федерации от 30 мая 2024 года № </a:t>
            </a:r>
            <a:r>
              <a:rPr lang="ru-RU" sz="952" b="1" dirty="0" err="1">
                <a:solidFill>
                  <a:srgbClr val="7367AE"/>
                </a:solidFill>
              </a:rPr>
              <a:t>Пр</a:t>
            </a:r>
            <a:r>
              <a:rPr lang="ru-RU" sz="952" b="1" dirty="0">
                <a:solidFill>
                  <a:srgbClr val="7367AE"/>
                </a:solidFill>
              </a:rPr>
              <a:t>–1019,</a:t>
            </a:r>
            <a:r>
              <a:rPr lang="ru-RU" sz="952" b="1" dirty="0">
                <a:solidFill>
                  <a:schemeClr val="tx1"/>
                </a:solidFill>
              </a:rPr>
              <a:t> </a:t>
            </a:r>
            <a:r>
              <a:rPr lang="ru-RU" sz="952" dirty="0">
                <a:solidFill>
                  <a:schemeClr val="tx1"/>
                </a:solidFill>
              </a:rPr>
              <a:t>направленного на развитие механизмов молодёжной дипломатии, укрепление международных связей на уровне гражданского общества и сохранение наследия Всемирного фестиваля молодёжи</a:t>
            </a:r>
          </a:p>
        </p:txBody>
      </p:sp>
      <p:sp>
        <p:nvSpPr>
          <p:cNvPr id="62" name="object 75">
            <a:extLst>
              <a:ext uri="{FF2B5EF4-FFF2-40B4-BE49-F238E27FC236}">
                <a16:creationId xmlns:a16="http://schemas.microsoft.com/office/drawing/2014/main" id="{3A242BC6-88B9-498D-8EFE-954480764435}"/>
              </a:ext>
            </a:extLst>
          </p:cNvPr>
          <p:cNvSpPr txBox="1"/>
          <p:nvPr/>
        </p:nvSpPr>
        <p:spPr>
          <a:xfrm>
            <a:off x="1670098" y="3605247"/>
            <a:ext cx="178289" cy="307456"/>
          </a:xfrm>
          <a:prstGeom prst="rect">
            <a:avLst/>
          </a:prstGeom>
        </p:spPr>
        <p:txBody>
          <a:bodyPr vert="horz" wrap="square" lIns="0" tIns="14288" rIns="0" bIns="0" rtlCol="0">
            <a:spAutoFit/>
          </a:bodyPr>
          <a:lstStyle/>
          <a:p>
            <a:pPr marL="10991">
              <a:spcBef>
                <a:spcPts val="113"/>
              </a:spcBef>
            </a:pPr>
            <a:r>
              <a:rPr sz="1904" b="1" dirty="0">
                <a:solidFill>
                  <a:srgbClr val="6F60AA"/>
                </a:solidFill>
                <a:latin typeface="Gill Sans MT"/>
                <a:cs typeface="Gill Sans MT"/>
              </a:rPr>
              <a:t>&gt;</a:t>
            </a:r>
            <a:endParaRPr sz="1904" dirty="0">
              <a:latin typeface="Gill Sans MT"/>
              <a:cs typeface="Gill Sans MT"/>
            </a:endParaRPr>
          </a:p>
        </p:txBody>
      </p:sp>
      <p:sp>
        <p:nvSpPr>
          <p:cNvPr id="64" name="object 75">
            <a:extLst>
              <a:ext uri="{FF2B5EF4-FFF2-40B4-BE49-F238E27FC236}">
                <a16:creationId xmlns:a16="http://schemas.microsoft.com/office/drawing/2014/main" id="{15964651-47C4-4A4C-BC2F-D3F699AB6E3A}"/>
              </a:ext>
            </a:extLst>
          </p:cNvPr>
          <p:cNvSpPr txBox="1"/>
          <p:nvPr/>
        </p:nvSpPr>
        <p:spPr>
          <a:xfrm>
            <a:off x="1678453" y="4223393"/>
            <a:ext cx="178289" cy="307456"/>
          </a:xfrm>
          <a:prstGeom prst="rect">
            <a:avLst/>
          </a:prstGeom>
        </p:spPr>
        <p:txBody>
          <a:bodyPr vert="horz" wrap="square" lIns="0" tIns="14288" rIns="0" bIns="0" rtlCol="0">
            <a:spAutoFit/>
          </a:bodyPr>
          <a:lstStyle/>
          <a:p>
            <a:pPr marL="10991">
              <a:spcBef>
                <a:spcPts val="113"/>
              </a:spcBef>
            </a:pPr>
            <a:r>
              <a:rPr sz="1904" b="1" dirty="0">
                <a:solidFill>
                  <a:srgbClr val="6F60AA"/>
                </a:solidFill>
                <a:latin typeface="Gill Sans MT"/>
                <a:cs typeface="Gill Sans MT"/>
              </a:rPr>
              <a:t>&gt;</a:t>
            </a:r>
            <a:endParaRPr sz="1904" dirty="0">
              <a:latin typeface="Gill Sans MT"/>
              <a:cs typeface="Gill Sans MT"/>
            </a:endParaRPr>
          </a:p>
        </p:txBody>
      </p:sp>
      <p:sp>
        <p:nvSpPr>
          <p:cNvPr id="65" name="object 75">
            <a:extLst>
              <a:ext uri="{FF2B5EF4-FFF2-40B4-BE49-F238E27FC236}">
                <a16:creationId xmlns:a16="http://schemas.microsoft.com/office/drawing/2014/main" id="{7A24AAF7-F2BA-4B57-A526-487EBE755CB1}"/>
              </a:ext>
            </a:extLst>
          </p:cNvPr>
          <p:cNvSpPr txBox="1"/>
          <p:nvPr/>
        </p:nvSpPr>
        <p:spPr>
          <a:xfrm>
            <a:off x="1675818" y="4538708"/>
            <a:ext cx="178289" cy="307456"/>
          </a:xfrm>
          <a:prstGeom prst="rect">
            <a:avLst/>
          </a:prstGeom>
        </p:spPr>
        <p:txBody>
          <a:bodyPr vert="horz" wrap="square" lIns="0" tIns="14288" rIns="0" bIns="0" rtlCol="0">
            <a:spAutoFit/>
          </a:bodyPr>
          <a:lstStyle/>
          <a:p>
            <a:pPr marL="10991">
              <a:spcBef>
                <a:spcPts val="113"/>
              </a:spcBef>
            </a:pPr>
            <a:r>
              <a:rPr sz="1904" b="1" dirty="0">
                <a:solidFill>
                  <a:srgbClr val="6F60AA"/>
                </a:solidFill>
                <a:latin typeface="Gill Sans MT"/>
                <a:cs typeface="Gill Sans MT"/>
              </a:rPr>
              <a:t>&gt;</a:t>
            </a:r>
            <a:endParaRPr sz="1904" dirty="0">
              <a:latin typeface="Gill Sans MT"/>
              <a:cs typeface="Gill Sans MT"/>
            </a:endParaRPr>
          </a:p>
        </p:txBody>
      </p:sp>
      <p:sp>
        <p:nvSpPr>
          <p:cNvPr id="66" name="object 75">
            <a:extLst>
              <a:ext uri="{FF2B5EF4-FFF2-40B4-BE49-F238E27FC236}">
                <a16:creationId xmlns:a16="http://schemas.microsoft.com/office/drawing/2014/main" id="{831FB28E-4A70-4239-8C56-E412CCA1BB4C}"/>
              </a:ext>
            </a:extLst>
          </p:cNvPr>
          <p:cNvSpPr txBox="1"/>
          <p:nvPr/>
        </p:nvSpPr>
        <p:spPr>
          <a:xfrm>
            <a:off x="1675989" y="4700367"/>
            <a:ext cx="178289" cy="307456"/>
          </a:xfrm>
          <a:prstGeom prst="rect">
            <a:avLst/>
          </a:prstGeom>
        </p:spPr>
        <p:txBody>
          <a:bodyPr vert="horz" wrap="square" lIns="0" tIns="14288" rIns="0" bIns="0" rtlCol="0">
            <a:spAutoFit/>
          </a:bodyPr>
          <a:lstStyle/>
          <a:p>
            <a:pPr marL="10991">
              <a:spcBef>
                <a:spcPts val="113"/>
              </a:spcBef>
            </a:pPr>
            <a:r>
              <a:rPr sz="1904" b="1" dirty="0">
                <a:solidFill>
                  <a:srgbClr val="6F60AA"/>
                </a:solidFill>
                <a:latin typeface="Gill Sans MT"/>
                <a:cs typeface="Gill Sans MT"/>
              </a:rPr>
              <a:t>&gt;</a:t>
            </a:r>
            <a:endParaRPr sz="1904" dirty="0">
              <a:latin typeface="Gill Sans MT"/>
              <a:cs typeface="Gill Sans MT"/>
            </a:endParaRPr>
          </a:p>
        </p:txBody>
      </p:sp>
      <p:sp>
        <p:nvSpPr>
          <p:cNvPr id="67" name="object 75">
            <a:extLst>
              <a:ext uri="{FF2B5EF4-FFF2-40B4-BE49-F238E27FC236}">
                <a16:creationId xmlns:a16="http://schemas.microsoft.com/office/drawing/2014/main" id="{DE5D9C2C-E964-437B-83FF-AFC1A01C4E84}"/>
              </a:ext>
            </a:extLst>
          </p:cNvPr>
          <p:cNvSpPr txBox="1"/>
          <p:nvPr/>
        </p:nvSpPr>
        <p:spPr>
          <a:xfrm>
            <a:off x="1675535" y="3131009"/>
            <a:ext cx="178289" cy="307456"/>
          </a:xfrm>
          <a:prstGeom prst="rect">
            <a:avLst/>
          </a:prstGeom>
        </p:spPr>
        <p:txBody>
          <a:bodyPr vert="horz" wrap="square" lIns="0" tIns="14288" rIns="0" bIns="0" rtlCol="0">
            <a:spAutoFit/>
          </a:bodyPr>
          <a:lstStyle/>
          <a:p>
            <a:pPr marL="10991">
              <a:spcBef>
                <a:spcPts val="113"/>
              </a:spcBef>
            </a:pPr>
            <a:r>
              <a:rPr sz="1904" b="1" dirty="0">
                <a:solidFill>
                  <a:srgbClr val="6F60AA"/>
                </a:solidFill>
                <a:latin typeface="Gill Sans MT"/>
                <a:cs typeface="Gill Sans MT"/>
              </a:rPr>
              <a:t>&gt;</a:t>
            </a:r>
            <a:endParaRPr sz="1904" dirty="0">
              <a:latin typeface="Gill Sans MT"/>
              <a:cs typeface="Gill Sans MT"/>
            </a:endParaRPr>
          </a:p>
        </p:txBody>
      </p:sp>
      <p:sp>
        <p:nvSpPr>
          <p:cNvPr id="79" name="object 75">
            <a:extLst>
              <a:ext uri="{FF2B5EF4-FFF2-40B4-BE49-F238E27FC236}">
                <a16:creationId xmlns:a16="http://schemas.microsoft.com/office/drawing/2014/main" id="{E52FCBA7-9342-43F9-9C1B-9E2BA7F5D475}"/>
              </a:ext>
            </a:extLst>
          </p:cNvPr>
          <p:cNvSpPr txBox="1"/>
          <p:nvPr/>
        </p:nvSpPr>
        <p:spPr>
          <a:xfrm>
            <a:off x="1670098" y="4861063"/>
            <a:ext cx="178289" cy="307456"/>
          </a:xfrm>
          <a:prstGeom prst="rect">
            <a:avLst/>
          </a:prstGeom>
        </p:spPr>
        <p:txBody>
          <a:bodyPr vert="horz" wrap="square" lIns="0" tIns="14288" rIns="0" bIns="0" rtlCol="0">
            <a:spAutoFit/>
          </a:bodyPr>
          <a:lstStyle/>
          <a:p>
            <a:pPr marL="10991">
              <a:spcBef>
                <a:spcPts val="113"/>
              </a:spcBef>
            </a:pPr>
            <a:r>
              <a:rPr sz="1904" b="1" dirty="0">
                <a:solidFill>
                  <a:srgbClr val="6F60AA"/>
                </a:solidFill>
                <a:latin typeface="Gill Sans MT"/>
                <a:cs typeface="Gill Sans MT"/>
              </a:rPr>
              <a:t>&gt;</a:t>
            </a:r>
            <a:endParaRPr sz="1904" dirty="0">
              <a:latin typeface="Gill Sans MT"/>
              <a:cs typeface="Gill Sans MT"/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B95055B5-C957-4A3F-B93F-F8498A92B09F}"/>
              </a:ext>
            </a:extLst>
          </p:cNvPr>
          <p:cNvSpPr/>
          <p:nvPr/>
        </p:nvSpPr>
        <p:spPr>
          <a:xfrm>
            <a:off x="1799562" y="5143884"/>
            <a:ext cx="4884676" cy="229712"/>
          </a:xfrm>
          <a:prstGeom prst="roundRect">
            <a:avLst/>
          </a:prstGeom>
          <a:solidFill>
            <a:srgbClr val="7367A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12" b="1" spc="-22" dirty="0">
                <a:solidFill>
                  <a:schemeClr val="bg1"/>
                </a:solidFill>
                <a:cs typeface="Gill Sans MT"/>
              </a:rPr>
              <a:t>Международная молодёжная деятельность – задачи 2026 года:</a:t>
            </a:r>
            <a:endParaRPr lang="ru-RU" sz="909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0809C50-B64A-47E5-91EC-89B37CBDA3AD}"/>
              </a:ext>
            </a:extLst>
          </p:cNvPr>
          <p:cNvSpPr txBox="1"/>
          <p:nvPr/>
        </p:nvSpPr>
        <p:spPr>
          <a:xfrm>
            <a:off x="1759242" y="5371800"/>
            <a:ext cx="5496853" cy="1470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95" b="1" dirty="0">
                <a:solidFill>
                  <a:srgbClr val="000000"/>
                </a:solidFill>
                <a:latin typeface="Roboto" panose="02000000000000000000" pitchFamily="2" charset="0"/>
              </a:rPr>
              <a:t>Цели:</a:t>
            </a:r>
          </a:p>
          <a:p>
            <a:r>
              <a:rPr lang="ru-RU" sz="995" dirty="0">
                <a:solidFill>
                  <a:srgbClr val="000000"/>
                </a:solidFill>
                <a:latin typeface="Roboto" panose="02000000000000000000" pitchFamily="2" charset="0"/>
              </a:rPr>
              <a:t>Расширение сотрудничества </a:t>
            </a:r>
            <a:r>
              <a:rPr lang="ru-RU" sz="995" b="1" dirty="0">
                <a:solidFill>
                  <a:srgbClr val="7367AE"/>
                </a:solidFill>
                <a:latin typeface="Roboto" panose="02000000000000000000" pitchFamily="2" charset="0"/>
              </a:rPr>
              <a:t>с БРИКС+ и странами СНГ</a:t>
            </a:r>
            <a:br>
              <a:rPr lang="ru-RU" sz="995" dirty="0">
                <a:solidFill>
                  <a:srgbClr val="000000"/>
                </a:solidFill>
                <a:latin typeface="Roboto" panose="02000000000000000000" pitchFamily="2" charset="0"/>
              </a:rPr>
            </a:br>
            <a:r>
              <a:rPr lang="ru-RU" sz="995" dirty="0">
                <a:solidFill>
                  <a:srgbClr val="000000"/>
                </a:solidFill>
                <a:latin typeface="Roboto" panose="02000000000000000000" pitchFamily="2" charset="0"/>
              </a:rPr>
              <a:t>Подписание меморандума с </a:t>
            </a:r>
            <a:r>
              <a:rPr lang="ru-RU" sz="995" b="1" dirty="0">
                <a:solidFill>
                  <a:srgbClr val="7367AE"/>
                </a:solidFill>
                <a:latin typeface="Roboto" panose="02000000000000000000" pitchFamily="2" charset="0"/>
              </a:rPr>
              <a:t>BRICS </a:t>
            </a:r>
            <a:r>
              <a:rPr lang="ru-RU" sz="995" b="1" dirty="0" err="1">
                <a:solidFill>
                  <a:srgbClr val="7367AE"/>
                </a:solidFill>
                <a:latin typeface="Roboto" panose="02000000000000000000" pitchFamily="2" charset="0"/>
              </a:rPr>
              <a:t>Youth</a:t>
            </a:r>
            <a:r>
              <a:rPr lang="ru-RU" sz="995" b="1" dirty="0">
                <a:solidFill>
                  <a:srgbClr val="7367AE"/>
                </a:solidFill>
                <a:latin typeface="Roboto" panose="02000000000000000000" pitchFamily="2" charset="0"/>
              </a:rPr>
              <a:t> Association (ЮАР)</a:t>
            </a:r>
          </a:p>
          <a:p>
            <a:r>
              <a:rPr lang="ru-RU" sz="995" dirty="0">
                <a:solidFill>
                  <a:srgbClr val="000000"/>
                </a:solidFill>
                <a:latin typeface="Roboto" panose="02000000000000000000" pitchFamily="2" charset="0"/>
              </a:rPr>
              <a:t>Развитие направлений: </a:t>
            </a:r>
            <a:r>
              <a:rPr lang="ru-RU" sz="995" b="1" dirty="0">
                <a:solidFill>
                  <a:srgbClr val="7367AE"/>
                </a:solidFill>
                <a:latin typeface="Roboto" panose="02000000000000000000" pitchFamily="2" charset="0"/>
              </a:rPr>
              <a:t>международное </a:t>
            </a:r>
            <a:r>
              <a:rPr lang="ru-RU" sz="995" b="1" dirty="0" err="1">
                <a:solidFill>
                  <a:srgbClr val="7367AE"/>
                </a:solidFill>
                <a:latin typeface="Roboto" panose="02000000000000000000" pitchFamily="2" charset="0"/>
              </a:rPr>
              <a:t>волонтёрство</a:t>
            </a:r>
            <a:r>
              <a:rPr lang="ru-RU" sz="995" b="1" dirty="0">
                <a:solidFill>
                  <a:srgbClr val="7367AE"/>
                </a:solidFill>
                <a:latin typeface="Roboto" panose="02000000000000000000" pitchFamily="2" charset="0"/>
              </a:rPr>
              <a:t>, молодёжный туризм, межкультурный диалог</a:t>
            </a:r>
            <a:br>
              <a:rPr lang="ru-RU" sz="995" b="1" dirty="0">
                <a:solidFill>
                  <a:srgbClr val="000000"/>
                </a:solidFill>
                <a:latin typeface="Roboto" panose="02000000000000000000" pitchFamily="2" charset="0"/>
              </a:rPr>
            </a:br>
            <a:r>
              <a:rPr lang="ru-RU" sz="995" b="1" dirty="0">
                <a:solidFill>
                  <a:srgbClr val="000000"/>
                </a:solidFill>
                <a:latin typeface="Roboto" panose="02000000000000000000" pitchFamily="2" charset="0"/>
              </a:rPr>
              <a:t>Планируемые шаги:</a:t>
            </a:r>
            <a:br>
              <a:rPr lang="ru-RU" sz="995" b="1" dirty="0">
                <a:solidFill>
                  <a:srgbClr val="000000"/>
                </a:solidFill>
                <a:latin typeface="Roboto" panose="02000000000000000000" pitchFamily="2" charset="0"/>
              </a:rPr>
            </a:br>
            <a:r>
              <a:rPr lang="ru-RU" sz="995" dirty="0">
                <a:solidFill>
                  <a:srgbClr val="000000"/>
                </a:solidFill>
                <a:latin typeface="Roboto" panose="02000000000000000000" pitchFamily="2" charset="0"/>
              </a:rPr>
              <a:t>Продолжение мероприятий </a:t>
            </a:r>
            <a:r>
              <a:rPr lang="ru-RU" sz="995" b="1" dirty="0">
                <a:solidFill>
                  <a:srgbClr val="7367AE"/>
                </a:solidFill>
                <a:latin typeface="Roboto" panose="02000000000000000000" pitchFamily="2" charset="0"/>
              </a:rPr>
              <a:t>МКД</a:t>
            </a:r>
            <a:r>
              <a:rPr lang="ru-RU" sz="995" dirty="0">
                <a:solidFill>
                  <a:srgbClr val="000000"/>
                </a:solidFill>
                <a:latin typeface="Roboto" panose="02000000000000000000" pitchFamily="2" charset="0"/>
              </a:rPr>
              <a:t> и языковых программ</a:t>
            </a:r>
            <a:br>
              <a:rPr lang="ru-RU" sz="995" dirty="0">
                <a:solidFill>
                  <a:srgbClr val="000000"/>
                </a:solidFill>
                <a:latin typeface="Roboto" panose="02000000000000000000" pitchFamily="2" charset="0"/>
              </a:rPr>
            </a:br>
            <a:r>
              <a:rPr lang="ru-RU" sz="995" dirty="0">
                <a:solidFill>
                  <a:srgbClr val="000000"/>
                </a:solidFill>
                <a:latin typeface="Roboto" panose="02000000000000000000" pitchFamily="2" charset="0"/>
              </a:rPr>
              <a:t>Участие молодёжи региона в форумах, обменах, культурных проектах</a:t>
            </a:r>
            <a:br>
              <a:rPr lang="ru-RU" sz="995" dirty="0">
                <a:solidFill>
                  <a:srgbClr val="000000"/>
                </a:solidFill>
                <a:latin typeface="Roboto" panose="02000000000000000000" pitchFamily="2" charset="0"/>
              </a:rPr>
            </a:br>
            <a:r>
              <a:rPr lang="ru-RU" sz="995" dirty="0">
                <a:solidFill>
                  <a:srgbClr val="000000"/>
                </a:solidFill>
                <a:latin typeface="Roboto" panose="02000000000000000000" pitchFamily="2" charset="0"/>
              </a:rPr>
              <a:t>Создание новых точек роста по линии молодёжной дипломатии</a:t>
            </a:r>
            <a:endParaRPr lang="ru-RU" sz="995" dirty="0"/>
          </a:p>
        </p:txBody>
      </p:sp>
      <p:sp>
        <p:nvSpPr>
          <p:cNvPr id="84" name="object 75">
            <a:extLst>
              <a:ext uri="{FF2B5EF4-FFF2-40B4-BE49-F238E27FC236}">
                <a16:creationId xmlns:a16="http://schemas.microsoft.com/office/drawing/2014/main" id="{4B0B81D6-518D-4FD9-8771-00EBB86D49B8}"/>
              </a:ext>
            </a:extLst>
          </p:cNvPr>
          <p:cNvSpPr txBox="1"/>
          <p:nvPr/>
        </p:nvSpPr>
        <p:spPr>
          <a:xfrm>
            <a:off x="1645314" y="5466515"/>
            <a:ext cx="178289" cy="307456"/>
          </a:xfrm>
          <a:prstGeom prst="rect">
            <a:avLst/>
          </a:prstGeom>
        </p:spPr>
        <p:txBody>
          <a:bodyPr vert="horz" wrap="square" lIns="0" tIns="14288" rIns="0" bIns="0" rtlCol="0">
            <a:spAutoFit/>
          </a:bodyPr>
          <a:lstStyle/>
          <a:p>
            <a:pPr marL="10991">
              <a:spcBef>
                <a:spcPts val="113"/>
              </a:spcBef>
            </a:pPr>
            <a:r>
              <a:rPr sz="1904" b="1" dirty="0">
                <a:solidFill>
                  <a:srgbClr val="6F60AA"/>
                </a:solidFill>
                <a:latin typeface="Gill Sans MT"/>
                <a:cs typeface="Gill Sans MT"/>
              </a:rPr>
              <a:t>&gt;</a:t>
            </a:r>
            <a:endParaRPr sz="1904" dirty="0">
              <a:latin typeface="Gill Sans MT"/>
              <a:cs typeface="Gill Sans MT"/>
            </a:endParaRPr>
          </a:p>
        </p:txBody>
      </p:sp>
      <p:sp>
        <p:nvSpPr>
          <p:cNvPr id="85" name="object 75">
            <a:extLst>
              <a:ext uri="{FF2B5EF4-FFF2-40B4-BE49-F238E27FC236}">
                <a16:creationId xmlns:a16="http://schemas.microsoft.com/office/drawing/2014/main" id="{31D1670A-8052-4255-AD7E-EE0931D9376E}"/>
              </a:ext>
            </a:extLst>
          </p:cNvPr>
          <p:cNvSpPr txBox="1"/>
          <p:nvPr/>
        </p:nvSpPr>
        <p:spPr>
          <a:xfrm>
            <a:off x="1645314" y="5633283"/>
            <a:ext cx="178289" cy="307456"/>
          </a:xfrm>
          <a:prstGeom prst="rect">
            <a:avLst/>
          </a:prstGeom>
        </p:spPr>
        <p:txBody>
          <a:bodyPr vert="horz" wrap="square" lIns="0" tIns="14288" rIns="0" bIns="0" rtlCol="0">
            <a:spAutoFit/>
          </a:bodyPr>
          <a:lstStyle/>
          <a:p>
            <a:pPr marL="10991">
              <a:spcBef>
                <a:spcPts val="113"/>
              </a:spcBef>
            </a:pPr>
            <a:r>
              <a:rPr sz="1904" b="1" dirty="0">
                <a:solidFill>
                  <a:srgbClr val="6F60AA"/>
                </a:solidFill>
                <a:latin typeface="Gill Sans MT"/>
                <a:cs typeface="Gill Sans MT"/>
              </a:rPr>
              <a:t>&gt;</a:t>
            </a:r>
            <a:endParaRPr sz="1904" dirty="0">
              <a:latin typeface="Gill Sans MT"/>
              <a:cs typeface="Gill Sans MT"/>
            </a:endParaRPr>
          </a:p>
        </p:txBody>
      </p:sp>
      <p:sp>
        <p:nvSpPr>
          <p:cNvPr id="86" name="object 75">
            <a:extLst>
              <a:ext uri="{FF2B5EF4-FFF2-40B4-BE49-F238E27FC236}">
                <a16:creationId xmlns:a16="http://schemas.microsoft.com/office/drawing/2014/main" id="{F1B64E7C-5478-405E-9C8D-6ABA73AAC5F2}"/>
              </a:ext>
            </a:extLst>
          </p:cNvPr>
          <p:cNvSpPr txBox="1"/>
          <p:nvPr/>
        </p:nvSpPr>
        <p:spPr>
          <a:xfrm>
            <a:off x="1645314" y="5790308"/>
            <a:ext cx="178289" cy="307456"/>
          </a:xfrm>
          <a:prstGeom prst="rect">
            <a:avLst/>
          </a:prstGeom>
        </p:spPr>
        <p:txBody>
          <a:bodyPr vert="horz" wrap="square" lIns="0" tIns="14288" rIns="0" bIns="0" rtlCol="0">
            <a:spAutoFit/>
          </a:bodyPr>
          <a:lstStyle/>
          <a:p>
            <a:pPr marL="10991">
              <a:spcBef>
                <a:spcPts val="113"/>
              </a:spcBef>
            </a:pPr>
            <a:r>
              <a:rPr sz="1904" b="1" dirty="0">
                <a:solidFill>
                  <a:srgbClr val="6F60AA"/>
                </a:solidFill>
                <a:latin typeface="Gill Sans MT"/>
                <a:cs typeface="Gill Sans MT"/>
              </a:rPr>
              <a:t>&gt;</a:t>
            </a:r>
            <a:endParaRPr sz="1904" dirty="0">
              <a:latin typeface="Gill Sans MT"/>
              <a:cs typeface="Gill Sans MT"/>
            </a:endParaRPr>
          </a:p>
        </p:txBody>
      </p:sp>
      <p:sp>
        <p:nvSpPr>
          <p:cNvPr id="87" name="object 75">
            <a:extLst>
              <a:ext uri="{FF2B5EF4-FFF2-40B4-BE49-F238E27FC236}">
                <a16:creationId xmlns:a16="http://schemas.microsoft.com/office/drawing/2014/main" id="{6AF63F79-40BA-4268-BB4E-650DE13156C9}"/>
              </a:ext>
            </a:extLst>
          </p:cNvPr>
          <p:cNvSpPr txBox="1"/>
          <p:nvPr/>
        </p:nvSpPr>
        <p:spPr>
          <a:xfrm>
            <a:off x="1634829" y="6233544"/>
            <a:ext cx="178289" cy="307456"/>
          </a:xfrm>
          <a:prstGeom prst="rect">
            <a:avLst/>
          </a:prstGeom>
        </p:spPr>
        <p:txBody>
          <a:bodyPr vert="horz" wrap="square" lIns="0" tIns="14288" rIns="0" bIns="0" rtlCol="0">
            <a:spAutoFit/>
          </a:bodyPr>
          <a:lstStyle/>
          <a:p>
            <a:pPr marL="10991">
              <a:spcBef>
                <a:spcPts val="113"/>
              </a:spcBef>
            </a:pPr>
            <a:r>
              <a:rPr sz="1904" b="1" dirty="0">
                <a:solidFill>
                  <a:srgbClr val="6F60AA"/>
                </a:solidFill>
                <a:latin typeface="Gill Sans MT"/>
                <a:cs typeface="Gill Sans MT"/>
              </a:rPr>
              <a:t>&gt;</a:t>
            </a:r>
            <a:endParaRPr sz="1904" dirty="0">
              <a:latin typeface="Gill Sans MT"/>
              <a:cs typeface="Gill Sans MT"/>
            </a:endParaRPr>
          </a:p>
        </p:txBody>
      </p:sp>
      <p:sp>
        <p:nvSpPr>
          <p:cNvPr id="88" name="object 75">
            <a:extLst>
              <a:ext uri="{FF2B5EF4-FFF2-40B4-BE49-F238E27FC236}">
                <a16:creationId xmlns:a16="http://schemas.microsoft.com/office/drawing/2014/main" id="{32984513-CC53-44A2-A927-D7177F64657D}"/>
              </a:ext>
            </a:extLst>
          </p:cNvPr>
          <p:cNvSpPr txBox="1"/>
          <p:nvPr/>
        </p:nvSpPr>
        <p:spPr>
          <a:xfrm>
            <a:off x="1634829" y="6392285"/>
            <a:ext cx="178289" cy="307456"/>
          </a:xfrm>
          <a:prstGeom prst="rect">
            <a:avLst/>
          </a:prstGeom>
        </p:spPr>
        <p:txBody>
          <a:bodyPr vert="horz" wrap="square" lIns="0" tIns="14288" rIns="0" bIns="0" rtlCol="0">
            <a:spAutoFit/>
          </a:bodyPr>
          <a:lstStyle/>
          <a:p>
            <a:pPr marL="10991">
              <a:spcBef>
                <a:spcPts val="113"/>
              </a:spcBef>
            </a:pPr>
            <a:r>
              <a:rPr sz="1904" b="1" dirty="0">
                <a:solidFill>
                  <a:srgbClr val="6F60AA"/>
                </a:solidFill>
                <a:latin typeface="Gill Sans MT"/>
                <a:cs typeface="Gill Sans MT"/>
              </a:rPr>
              <a:t>&gt;</a:t>
            </a:r>
            <a:endParaRPr sz="1904" dirty="0">
              <a:latin typeface="Gill Sans MT"/>
              <a:cs typeface="Gill Sans MT"/>
            </a:endParaRPr>
          </a:p>
        </p:txBody>
      </p:sp>
      <p:sp>
        <p:nvSpPr>
          <p:cNvPr id="89" name="object 75">
            <a:extLst>
              <a:ext uri="{FF2B5EF4-FFF2-40B4-BE49-F238E27FC236}">
                <a16:creationId xmlns:a16="http://schemas.microsoft.com/office/drawing/2014/main" id="{71120443-D40E-498F-AF30-9468809BFCAA}"/>
              </a:ext>
            </a:extLst>
          </p:cNvPr>
          <p:cNvSpPr txBox="1"/>
          <p:nvPr/>
        </p:nvSpPr>
        <p:spPr>
          <a:xfrm>
            <a:off x="1635768" y="6577639"/>
            <a:ext cx="178289" cy="307456"/>
          </a:xfrm>
          <a:prstGeom prst="rect">
            <a:avLst/>
          </a:prstGeom>
        </p:spPr>
        <p:txBody>
          <a:bodyPr vert="horz" wrap="square" lIns="0" tIns="14288" rIns="0" bIns="0" rtlCol="0">
            <a:spAutoFit/>
          </a:bodyPr>
          <a:lstStyle/>
          <a:p>
            <a:pPr marL="10991">
              <a:spcBef>
                <a:spcPts val="113"/>
              </a:spcBef>
            </a:pPr>
            <a:r>
              <a:rPr sz="1904" b="1" dirty="0">
                <a:solidFill>
                  <a:srgbClr val="6F60AA"/>
                </a:solidFill>
                <a:latin typeface="Gill Sans MT"/>
                <a:cs typeface="Gill Sans MT"/>
              </a:rPr>
              <a:t>&gt;</a:t>
            </a:r>
            <a:endParaRPr sz="1904" dirty="0">
              <a:latin typeface="Gill Sans MT"/>
              <a:cs typeface="Gill Sans MT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3EE1CDE-7534-4A36-A58D-40EE50019C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92" y="2986480"/>
            <a:ext cx="2006529" cy="2006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91CA955-1E08-4A10-9FC1-43B7986FC8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/>
          <a:stretch/>
        </p:blipFill>
        <p:spPr>
          <a:xfrm>
            <a:off x="8733693" y="5143392"/>
            <a:ext cx="2008316" cy="1481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DFBEDFB0-F669-45C7-87B4-9C2ABFF648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4" r="22661"/>
          <a:stretch/>
        </p:blipFill>
        <p:spPr>
          <a:xfrm>
            <a:off x="6747536" y="4297485"/>
            <a:ext cx="1866635" cy="2338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854AB21-2435-4F07-9EF3-0DCB1ECDF4F4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04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FA3448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8" name="Номер слайда 3">
            <a:extLst>
              <a:ext uri="{FF2B5EF4-FFF2-40B4-BE49-F238E27FC236}">
                <a16:creationId xmlns:a16="http://schemas.microsoft.com/office/drawing/2014/main" id="{04837C0A-341C-4DCC-9B0F-FC73E3B96445}"/>
              </a:ext>
            </a:extLst>
          </p:cNvPr>
          <p:cNvSpPr txBox="1">
            <a:spLocks/>
          </p:cNvSpPr>
          <p:nvPr/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r" defTabSz="1214689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07344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4689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2033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9378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36722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44067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1411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58756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4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DE33D0F6-4A7D-48E0-BF4D-8BC1F0589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267" y="336251"/>
            <a:ext cx="757333" cy="71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523A38-556F-F97C-8FEC-040C459CED4A}"/>
              </a:ext>
            </a:extLst>
          </p:cNvPr>
          <p:cNvSpPr/>
          <p:nvPr/>
        </p:nvSpPr>
        <p:spPr>
          <a:xfrm>
            <a:off x="549966" y="555079"/>
            <a:ext cx="105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j-cs"/>
              </a:rPr>
              <a:t>КЛЮЧЕВЫЕ ЗАДАЧИ И МЕРОПРИЯТИЯ МИНИСТЕРСТВА МОЛОДЕЖНОГО РАЗВИТИЯ 2026 ГОДА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9D22E30-8C15-A45A-3BCB-FBEF6678E25E}"/>
              </a:ext>
            </a:extLst>
          </p:cNvPr>
          <p:cNvSpPr/>
          <p:nvPr/>
        </p:nvSpPr>
        <p:spPr>
          <a:xfrm>
            <a:off x="880304" y="2327947"/>
            <a:ext cx="3231218" cy="488201"/>
          </a:xfrm>
          <a:prstGeom prst="roundRect">
            <a:avLst/>
          </a:prstGeom>
          <a:solidFill>
            <a:srgbClr val="0435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Региональный форум «Молодежь против террора»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ADF09A5D-1F03-4C2A-1513-E7BEE2463B5A}"/>
              </a:ext>
            </a:extLst>
          </p:cNvPr>
          <p:cNvSpPr/>
          <p:nvPr/>
        </p:nvSpPr>
        <p:spPr>
          <a:xfrm>
            <a:off x="876532" y="2893724"/>
            <a:ext cx="3921640" cy="488902"/>
          </a:xfrm>
          <a:prstGeom prst="roundRect">
            <a:avLst/>
          </a:prstGeom>
          <a:solidFill>
            <a:srgbClr val="0435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effectLst/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Губернский конкурс, Золотая книга молодежи, Доска почета молодежи </a:t>
            </a:r>
            <a:endParaRPr lang="ru-RU" sz="1200" b="1" dirty="0">
              <a:solidFill>
                <a:schemeClr val="bg1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ahoma" panose="020B060403050404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E1497C4B-AC32-B440-29EC-F9BDC8D687BC}"/>
              </a:ext>
            </a:extLst>
          </p:cNvPr>
          <p:cNvSpPr/>
          <p:nvPr/>
        </p:nvSpPr>
        <p:spPr>
          <a:xfrm>
            <a:off x="880304" y="1610209"/>
            <a:ext cx="3231218" cy="611720"/>
          </a:xfrm>
          <a:prstGeom prst="roundRect">
            <a:avLst/>
          </a:prstGeom>
          <a:solidFill>
            <a:srgbClr val="0435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Стипендия Губернатора Ульяновской области имени </a:t>
            </a:r>
            <a:br>
              <a:rPr lang="ru-RU" sz="1200" b="1" dirty="0"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</a:br>
            <a:r>
              <a:rPr lang="ru-RU" sz="1200" b="1" dirty="0"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В.А. Клауса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8F443A47-3ACA-52E9-47FF-750C938937C1}"/>
              </a:ext>
            </a:extLst>
          </p:cNvPr>
          <p:cNvSpPr/>
          <p:nvPr/>
        </p:nvSpPr>
        <p:spPr>
          <a:xfrm>
            <a:off x="876532" y="4621990"/>
            <a:ext cx="3918531" cy="614663"/>
          </a:xfrm>
          <a:prstGeom prst="roundRect">
            <a:avLst/>
          </a:prstGeom>
          <a:solidFill>
            <a:srgbClr val="0435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effectLst/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Формирование  совета с участием проректоров по воспитательной работе в вузах, кураторов по воспитательной работе в </a:t>
            </a:r>
            <a:r>
              <a:rPr lang="ru-RU" sz="1200" b="1" dirty="0" err="1">
                <a:effectLst/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ссузах</a:t>
            </a:r>
            <a:endParaRPr lang="ru-RU" sz="1200" b="1" dirty="0">
              <a:solidFill>
                <a:schemeClr val="bg1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ahoma" panose="020B060403050404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05D7E66B-95BF-C0F7-A29A-52D6F43A4C74}"/>
              </a:ext>
            </a:extLst>
          </p:cNvPr>
          <p:cNvSpPr/>
          <p:nvPr/>
        </p:nvSpPr>
        <p:spPr>
          <a:xfrm>
            <a:off x="876532" y="4041096"/>
            <a:ext cx="3921639" cy="488902"/>
          </a:xfrm>
          <a:prstGeom prst="roundRect">
            <a:avLst/>
          </a:prstGeom>
          <a:solidFill>
            <a:srgbClr val="0435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effectLst/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Формирование межведомственного органа при Губернаторе по развитию молодежной политики </a:t>
            </a:r>
            <a:endParaRPr lang="ru-RU" sz="1200" b="1" dirty="0">
              <a:solidFill>
                <a:schemeClr val="bg1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ahoma" panose="020B0604030504040204" pitchFamily="34" charset="0"/>
            </a:endParaRP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4854A765-817D-601B-DB09-9A81D32B01E5}"/>
              </a:ext>
            </a:extLst>
          </p:cNvPr>
          <p:cNvSpPr/>
          <p:nvPr/>
        </p:nvSpPr>
        <p:spPr>
          <a:xfrm>
            <a:off x="172486" y="5636600"/>
            <a:ext cx="12019514" cy="798630"/>
          </a:xfrm>
          <a:prstGeom prst="roundRect">
            <a:avLst/>
          </a:prstGeom>
          <a:solidFill>
            <a:srgbClr val="0435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Указ Президента Российской Федерации от 04.02.2021 № 68</a:t>
            </a:r>
            <a:br>
              <a:rPr lang="ru-RU" sz="12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</a:br>
            <a:r>
              <a:rPr lang="ru-RU" sz="12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"Об оценке эффективности деятельности высших должностных лиц (руководителей высших исполнительных органов государственной власти) субъектов Российской Федерации и деятельности органов исполнительной власти субъектов Российской Федерации"</a:t>
            </a: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CB1797D1-42F8-12C4-7849-F73D64803FEE}"/>
              </a:ext>
            </a:extLst>
          </p:cNvPr>
          <p:cNvSpPr/>
          <p:nvPr/>
        </p:nvSpPr>
        <p:spPr>
          <a:xfrm>
            <a:off x="876532" y="1284259"/>
            <a:ext cx="2164683" cy="242229"/>
          </a:xfrm>
          <a:prstGeom prst="roundRect">
            <a:avLst/>
          </a:prstGeom>
          <a:solidFill>
            <a:srgbClr val="0435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День молодежи</a:t>
            </a:r>
          </a:p>
        </p:txBody>
      </p:sp>
      <p:sp>
        <p:nvSpPr>
          <p:cNvPr id="28" name="Скругленный прямоугольник 44">
            <a:extLst>
              <a:ext uri="{FF2B5EF4-FFF2-40B4-BE49-F238E27FC236}">
                <a16:creationId xmlns:a16="http://schemas.microsoft.com/office/drawing/2014/main" id="{036580DF-A2C2-45D4-818C-707A770082F0}"/>
              </a:ext>
            </a:extLst>
          </p:cNvPr>
          <p:cNvSpPr/>
          <p:nvPr/>
        </p:nvSpPr>
        <p:spPr>
          <a:xfrm>
            <a:off x="876532" y="3474618"/>
            <a:ext cx="3806989" cy="488902"/>
          </a:xfrm>
          <a:prstGeom prst="roundRect">
            <a:avLst/>
          </a:prstGeom>
          <a:solidFill>
            <a:srgbClr val="0435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0" dirty="0">
                <a:solidFill>
                  <a:schemeClr val="bg1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Российско-Китайский молодежный форум «Волга-Янцзы»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363CED53-9C2F-427A-B6AD-4FBC35566A5A}"/>
              </a:ext>
            </a:extLst>
          </p:cNvPr>
          <p:cNvSpPr/>
          <p:nvPr/>
        </p:nvSpPr>
        <p:spPr>
          <a:xfrm>
            <a:off x="5293151" y="1770919"/>
            <a:ext cx="3494942" cy="525051"/>
          </a:xfrm>
          <a:prstGeom prst="roundRect">
            <a:avLst/>
          </a:prstGeom>
          <a:solidFill>
            <a:srgbClr val="CADB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12" b="1" dirty="0">
                <a:solidFill>
                  <a:schemeClr val="tx1"/>
                </a:solidFill>
              </a:rPr>
              <a:t>СТРАТЕГИЯ МОЛОДЕЖНОЙ ПОЛИТИКИ</a:t>
            </a:r>
          </a:p>
          <a:p>
            <a:pPr algn="ctr"/>
            <a:r>
              <a:rPr lang="ru-RU" sz="1212" b="1" dirty="0">
                <a:solidFill>
                  <a:schemeClr val="tx1"/>
                </a:solidFill>
              </a:rPr>
              <a:t> РФ ДО 2030 ГОДА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F8EB03-7768-44C5-9514-4119A083DD19}"/>
              </a:ext>
            </a:extLst>
          </p:cNvPr>
          <p:cNvSpPr txBox="1"/>
          <p:nvPr/>
        </p:nvSpPr>
        <p:spPr>
          <a:xfrm>
            <a:off x="5635409" y="2233418"/>
            <a:ext cx="3066317" cy="2890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b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Основные направления реализации:</a:t>
            </a:r>
            <a:b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 1. Патриотическое воспитание и идентичность</a:t>
            </a:r>
            <a:b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 2. Молодежное творчество и духовные ценности</a:t>
            </a:r>
            <a:b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 3. Экологическое воспитание</a:t>
            </a:r>
            <a:b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 4. Семейные ценности и поддержка молодых семей</a:t>
            </a:r>
            <a:b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 5. Здоровый образ жизни</a:t>
            </a:r>
            <a:b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 6. Психологическое благополучие</a:t>
            </a:r>
            <a:b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  7. Образование и занятость</a:t>
            </a:r>
            <a:b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 8. Инфраструктура и инклюзия</a:t>
            </a:r>
            <a:b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 9. Правовая грамотность и безопасность</a:t>
            </a:r>
            <a:b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 10. Мониторинг и отчетность</a:t>
            </a:r>
            <a:endParaRPr lang="en-US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61E59279-0280-4167-BB24-E47719BF457B}"/>
              </a:ext>
            </a:extLst>
          </p:cNvPr>
          <p:cNvSpPr/>
          <p:nvPr/>
        </p:nvSpPr>
        <p:spPr>
          <a:xfrm>
            <a:off x="5293151" y="2421779"/>
            <a:ext cx="3494942" cy="2760133"/>
          </a:xfrm>
          <a:prstGeom prst="roundRect">
            <a:avLst/>
          </a:prstGeom>
          <a:noFill/>
          <a:ln>
            <a:solidFill>
              <a:srgbClr val="4F4A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br>
              <a:rPr lang="ru-RU" sz="909" dirty="0"/>
            </a:br>
            <a:br>
              <a:rPr lang="ru-RU" sz="909" dirty="0"/>
            </a:br>
            <a:endParaRPr lang="ru-RU" sz="909" dirty="0"/>
          </a:p>
          <a:p>
            <a:pPr algn="l"/>
            <a:r>
              <a:rPr lang="en-US" sz="1212" b="1" dirty="0">
                <a:solidFill>
                  <a:srgbClr val="4F4A9F"/>
                </a:solidFill>
                <a:latin typeface="Roboto" panose="02000000000000000000" pitchFamily="2" charset="0"/>
              </a:rPr>
              <a:t>      </a:t>
            </a:r>
            <a:endParaRPr lang="ru-RU" sz="865" b="1" dirty="0">
              <a:solidFill>
                <a:srgbClr val="4F4A9F"/>
              </a:solidFill>
            </a:endParaRPr>
          </a:p>
        </p:txBody>
      </p:sp>
      <p:pic>
        <p:nvPicPr>
          <p:cNvPr id="34" name="Рисунок 33" descr="Скрепка со сплошной заливкой">
            <a:extLst>
              <a:ext uri="{FF2B5EF4-FFF2-40B4-BE49-F238E27FC236}">
                <a16:creationId xmlns:a16="http://schemas.microsoft.com/office/drawing/2014/main" id="{86E32AC0-D824-4B9C-8BE7-E6A65D13F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6515" y="2414621"/>
            <a:ext cx="399700" cy="39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19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15" y="2261392"/>
            <a:ext cx="5759932" cy="38399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1843" y="5784829"/>
            <a:ext cx="936534" cy="93391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3415" y="429558"/>
            <a:ext cx="5396252" cy="1613233"/>
          </a:xfrm>
          <a:prstGeom prst="rect">
            <a:avLst/>
          </a:prstGeom>
          <a:gradFill>
            <a:gsLst>
              <a:gs pos="92000">
                <a:schemeClr val="accent1">
                  <a:alpha val="0"/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lIns="0" tIns="0" rIns="0" bIns="0">
            <a:noAutofit/>
          </a:bodyPr>
          <a:lstStyle/>
          <a:p>
            <a:pPr marL="372552" algn="ctr">
              <a:lnSpc>
                <a:spcPts val="3696"/>
              </a:lnSpc>
              <a:spcAft>
                <a:spcPts val="1960"/>
              </a:spcAft>
            </a:pPr>
            <a:r>
              <a:rPr lang="ru" sz="2267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ПРЕМИЯ ГУБЕРНАТОРА УЛЬЯНОВСКОЙ ОБЛАСТИ ДЛЯ ВОЛОНТЁРОВ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36029" y="1386076"/>
            <a:ext cx="4617672" cy="4083215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ctr">
              <a:lnSpc>
                <a:spcPts val="3000"/>
              </a:lnSpc>
              <a:spcAft>
                <a:spcPts val="653"/>
              </a:spcAft>
            </a:pPr>
            <a:endParaRPr lang="ru" sz="2467" b="1" dirty="0">
              <a:latin typeface="Verdana"/>
            </a:endParaRPr>
          </a:p>
          <a:p>
            <a:pPr algn="ctr">
              <a:lnSpc>
                <a:spcPts val="3000"/>
              </a:lnSpc>
              <a:spcAft>
                <a:spcPts val="653"/>
              </a:spcAft>
            </a:pPr>
            <a:r>
              <a:rPr lang="ru" sz="2467" b="1" dirty="0">
                <a:latin typeface="Verdana"/>
              </a:rPr>
              <a:t>50 000 </a:t>
            </a:r>
            <a:r>
              <a:rPr lang="ru" sz="1867" b="1" dirty="0">
                <a:latin typeface="Verdana"/>
              </a:rPr>
              <a:t>руб. в </a:t>
            </a:r>
            <a:r>
              <a:rPr lang="ru" sz="2467" b="1" dirty="0">
                <a:latin typeface="Verdana"/>
              </a:rPr>
              <a:t>10 </a:t>
            </a:r>
            <a:r>
              <a:rPr lang="ru" sz="1867" b="1" dirty="0">
                <a:latin typeface="Verdana"/>
              </a:rPr>
              <a:t>номинациях:</a:t>
            </a:r>
          </a:p>
          <a:p>
            <a:pPr algn="ctr">
              <a:lnSpc>
                <a:spcPts val="2096"/>
              </a:lnSpc>
            </a:pPr>
            <a:r>
              <a:rPr lang="ru" sz="1333" b="1" dirty="0">
                <a:latin typeface="Verdana"/>
              </a:rPr>
              <a:t>•    событийное волонтёрство;</a:t>
            </a:r>
          </a:p>
          <a:p>
            <a:pPr algn="ctr">
              <a:lnSpc>
                <a:spcPts val="2096"/>
              </a:lnSpc>
            </a:pPr>
            <a:r>
              <a:rPr lang="ru" sz="1333" b="1" dirty="0">
                <a:latin typeface="Verdana"/>
              </a:rPr>
              <a:t>•    медицинское волонтёрство;</a:t>
            </a:r>
          </a:p>
          <a:p>
            <a:pPr algn="ctr">
              <a:lnSpc>
                <a:spcPts val="2096"/>
              </a:lnSpc>
            </a:pPr>
            <a:r>
              <a:rPr lang="ru" sz="1333" b="1" dirty="0">
                <a:latin typeface="Verdana"/>
              </a:rPr>
              <a:t>•    экологическое волонтёрство;</a:t>
            </a:r>
          </a:p>
          <a:p>
            <a:pPr algn="ctr">
              <a:lnSpc>
                <a:spcPts val="2096"/>
              </a:lnSpc>
            </a:pPr>
            <a:r>
              <a:rPr lang="ru" sz="1333" b="1" dirty="0">
                <a:latin typeface="Verdana"/>
              </a:rPr>
              <a:t>•    патриотическое волонтёрство;</a:t>
            </a:r>
          </a:p>
          <a:p>
            <a:pPr algn="ctr">
              <a:lnSpc>
                <a:spcPts val="2096"/>
              </a:lnSpc>
            </a:pPr>
            <a:r>
              <a:rPr lang="ru" sz="1333" b="1" dirty="0">
                <a:latin typeface="Verdana"/>
              </a:rPr>
              <a:t>•    волонтёрство в сфере культуры;</a:t>
            </a:r>
          </a:p>
          <a:p>
            <a:pPr algn="ctr">
              <a:lnSpc>
                <a:spcPts val="2096"/>
              </a:lnSpc>
            </a:pPr>
            <a:r>
              <a:rPr lang="ru" sz="1333" b="1" dirty="0">
                <a:latin typeface="Verdana"/>
              </a:rPr>
              <a:t>•    социальное волонтёрство;</a:t>
            </a:r>
          </a:p>
          <a:p>
            <a:pPr algn="ctr">
              <a:lnSpc>
                <a:spcPts val="2096"/>
              </a:lnSpc>
            </a:pPr>
            <a:r>
              <a:rPr lang="ru" sz="1333" b="1" dirty="0">
                <a:latin typeface="Verdana"/>
              </a:rPr>
              <a:t>•    волонтёрство просвещения;</a:t>
            </a:r>
          </a:p>
          <a:p>
            <a:pPr algn="ctr">
              <a:lnSpc>
                <a:spcPts val="2096"/>
              </a:lnSpc>
            </a:pPr>
            <a:r>
              <a:rPr lang="ru" sz="1333" b="1" dirty="0">
                <a:latin typeface="Verdana"/>
              </a:rPr>
              <a:t>•    организатор добровольчества;</a:t>
            </a:r>
          </a:p>
          <a:p>
            <a:pPr algn="ctr">
              <a:lnSpc>
                <a:spcPts val="2096"/>
              </a:lnSpc>
            </a:pPr>
            <a:r>
              <a:rPr lang="ru" sz="1333" b="1" dirty="0">
                <a:latin typeface="Verdana"/>
              </a:rPr>
              <a:t>•    равенство возможностей;</a:t>
            </a:r>
          </a:p>
          <a:p>
            <a:pPr algn="ctr">
              <a:lnSpc>
                <a:spcPts val="2096"/>
              </a:lnSpc>
              <a:spcAft>
                <a:spcPts val="3827"/>
              </a:spcAft>
            </a:pPr>
            <a:r>
              <a:rPr lang="ru" sz="1333" b="1" dirty="0">
                <a:latin typeface="Verdana"/>
              </a:rPr>
              <a:t>•    герои добровольчества</a:t>
            </a:r>
            <a:r>
              <a:rPr lang="ru" sz="1333" b="1" dirty="0">
                <a:solidFill>
                  <a:srgbClr val="FFFFFF"/>
                </a:solidFill>
                <a:latin typeface="Verdana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588221" y="5376517"/>
            <a:ext cx="1603779" cy="18554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lnSpc>
                <a:spcPts val="2753"/>
              </a:lnSpc>
              <a:spcBef>
                <a:spcPts val="3827"/>
              </a:spcBef>
            </a:pPr>
            <a:r>
              <a:rPr lang="ru" sz="1600" b="1" dirty="0">
                <a:latin typeface="Verdana"/>
              </a:rPr>
              <a:t>Подробности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FB2BE94-63C4-4855-B239-88638033D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5501" y="182880"/>
            <a:ext cx="1676400" cy="8595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501" y="182880"/>
            <a:ext cx="1676400" cy="8595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584" y="1851152"/>
            <a:ext cx="5035296" cy="14671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848" y="3572256"/>
            <a:ext cx="3375152" cy="2155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888" y="6059424"/>
            <a:ext cx="1190752" cy="4185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7792" y="369824"/>
            <a:ext cx="5898896" cy="485648"/>
          </a:xfrm>
          <a:prstGeom prst="rect">
            <a:avLst/>
          </a:prstGeom>
          <a:solidFill>
            <a:srgbClr val="E2CEDE"/>
          </a:solidFill>
        </p:spPr>
        <p:txBody>
          <a:bodyPr wrap="none" lIns="0" tIns="0" rIns="0" bIns="0">
            <a:noAutofit/>
          </a:bodyPr>
          <a:lstStyle/>
          <a:p>
            <a:pPr marL="237079">
              <a:lnSpc>
                <a:spcPts val="2833"/>
              </a:lnSpc>
              <a:spcAft>
                <a:spcPts val="1400"/>
              </a:spcAft>
            </a:pPr>
            <a:r>
              <a:rPr lang="ru" sz="2333" b="1" dirty="0">
                <a:solidFill>
                  <a:srgbClr val="550977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РЕГИОН ДОБРЫХ ДЕЛ - 2026 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6610" y="1080008"/>
            <a:ext cx="7800634" cy="363728"/>
          </a:xfrm>
          <a:prstGeom prst="rect">
            <a:avLst/>
          </a:prstGeom>
          <a:solidFill>
            <a:srgbClr val="E2CEDE"/>
          </a:solidFill>
        </p:spPr>
        <p:txBody>
          <a:bodyPr wrap="none" lIns="0" tIns="0" rIns="0" bIns="0">
            <a:noAutofit/>
          </a:bodyPr>
          <a:lstStyle/>
          <a:p>
            <a:pPr>
              <a:lnSpc>
                <a:spcPts val="2513"/>
              </a:lnSpc>
              <a:spcBef>
                <a:spcPts val="1400"/>
              </a:spcBef>
              <a:spcAft>
                <a:spcPts val="653"/>
              </a:spcAft>
            </a:pPr>
            <a:r>
              <a:rPr lang="ru" sz="2067" b="1" dirty="0">
                <a:solidFill>
                  <a:srgbClr val="550977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ПРАКТИКА #МЫВМЕСТЕ В СЧАСТЛИВОМ РЕГИОНЕ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98576" y="2481072"/>
            <a:ext cx="1253744" cy="953008"/>
          </a:xfrm>
          <a:prstGeom prst="rect">
            <a:avLst/>
          </a:prstGeom>
          <a:solidFill>
            <a:srgbClr val="550A78"/>
          </a:solidFill>
        </p:spPr>
        <p:txBody>
          <a:bodyPr lIns="0" tIns="0" rIns="0" bIns="0">
            <a:noAutofit/>
          </a:bodyPr>
          <a:lstStyle/>
          <a:p>
            <a:pPr marL="152408">
              <a:lnSpc>
                <a:spcPts val="5187"/>
              </a:lnSpc>
            </a:pPr>
            <a:r>
              <a:rPr lang="ru" sz="4267" b="1" dirty="0">
                <a:solidFill>
                  <a:srgbClr val="FFFFFF"/>
                </a:solidFill>
                <a:latin typeface="Verdana"/>
              </a:rPr>
              <a:t>5,3</a:t>
            </a:r>
          </a:p>
          <a:p>
            <a:pPr marL="152408">
              <a:lnSpc>
                <a:spcPts val="1860"/>
              </a:lnSpc>
            </a:pPr>
            <a:r>
              <a:rPr lang="ru" sz="1533" b="1" dirty="0">
                <a:solidFill>
                  <a:srgbClr val="FFFFFF"/>
                </a:solidFill>
                <a:latin typeface="Verdana"/>
              </a:rPr>
              <a:t>млн.руб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38400" y="1733296"/>
            <a:ext cx="3992880" cy="1700784"/>
          </a:xfrm>
          <a:prstGeom prst="rect">
            <a:avLst/>
          </a:prstGeom>
          <a:solidFill>
            <a:srgbClr val="550A78"/>
          </a:solidFill>
        </p:spPr>
        <p:txBody>
          <a:bodyPr lIns="0" tIns="0" rIns="0" bIns="0">
            <a:noAutofit/>
          </a:bodyPr>
          <a:lstStyle/>
          <a:p>
            <a:pPr algn="just">
              <a:lnSpc>
                <a:spcPts val="1380"/>
              </a:lnSpc>
              <a:spcBef>
                <a:spcPts val="653"/>
              </a:spcBef>
              <a:spcAft>
                <a:spcPts val="467"/>
              </a:spcAft>
            </a:pPr>
            <a:r>
              <a:rPr lang="ru" sz="1133" b="1" dirty="0">
                <a:solidFill>
                  <a:srgbClr val="DCCCE4"/>
                </a:solidFill>
                <a:latin typeface="Verdana"/>
              </a:rPr>
              <a:t>Г    ^</a:t>
            </a:r>
          </a:p>
          <a:p>
            <a:pPr algn="ctr">
              <a:lnSpc>
                <a:spcPts val="1620"/>
              </a:lnSpc>
              <a:spcAft>
                <a:spcPts val="980"/>
              </a:spcAft>
            </a:pPr>
            <a:r>
              <a:rPr lang="ru" sz="1333" b="1" dirty="0">
                <a:solidFill>
                  <a:srgbClr val="FFFFFF"/>
                </a:solidFill>
                <a:latin typeface="Verdana"/>
              </a:rPr>
              <a:t>ИНФРАСТРУКТУРНЫЙ БЛОК -</a:t>
            </a:r>
          </a:p>
          <a:p>
            <a:pPr algn="ctr">
              <a:lnSpc>
                <a:spcPts val="1840"/>
              </a:lnSpc>
            </a:pPr>
            <a:r>
              <a:rPr lang="ru" sz="1200" dirty="0">
                <a:solidFill>
                  <a:srgbClr val="FFFFFF"/>
                </a:solidFill>
                <a:latin typeface="Verdana"/>
              </a:rPr>
              <a:t>косметический ремонт и брендирование: Добро.Центр Ассоциация ТОС; Добро.Центр УЭМК;</a:t>
            </a:r>
          </a:p>
          <a:p>
            <a:pPr>
              <a:lnSpc>
                <a:spcPts val="1840"/>
              </a:lnSpc>
            </a:pPr>
            <a:r>
              <a:rPr lang="ru" sz="1200" dirty="0">
                <a:solidFill>
                  <a:srgbClr val="FFFFFF"/>
                </a:solidFill>
                <a:latin typeface="Verdana"/>
              </a:rPr>
              <a:t>Добро.Центр "Ступени”, Карсунский район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468112" y="3923792"/>
            <a:ext cx="3588512" cy="19100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lnSpc>
                <a:spcPts val="1860"/>
              </a:lnSpc>
              <a:spcAft>
                <a:spcPts val="327"/>
              </a:spcAft>
            </a:pPr>
            <a:r>
              <a:rPr lang="ru" sz="1533" b="1">
                <a:solidFill>
                  <a:srgbClr val="550977"/>
                </a:solidFill>
                <a:latin typeface="Verdana"/>
              </a:rPr>
              <a:t>47% от показателя нацпроекта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79312" y="4216400"/>
            <a:ext cx="3251200" cy="39827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just">
              <a:lnSpc>
                <a:spcPts val="1888"/>
              </a:lnSpc>
            </a:pPr>
            <a:r>
              <a:rPr lang="ru" sz="1533" b="1">
                <a:solidFill>
                  <a:srgbClr val="550977"/>
                </a:solidFill>
                <a:latin typeface="Verdana"/>
              </a:rPr>
              <a:t>«Молодёжь и дети» на 2026 г.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56480" y="4413504"/>
            <a:ext cx="1215136" cy="25196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lnSpc>
                <a:spcPts val="2833"/>
              </a:lnSpc>
            </a:pPr>
            <a:r>
              <a:rPr lang="ru" sz="2333" b="1">
                <a:solidFill>
                  <a:srgbClr val="550977"/>
                </a:solidFill>
                <a:latin typeface="Verdana"/>
              </a:rPr>
              <a:t>37 380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550A78"/>
          </a:solidFill>
        </p:spPr>
        <p:txBody>
          <a:bodyPr wrap="none" lIns="0" tIns="0" rIns="0" bIns="0">
            <a:noAutofit/>
          </a:bodyPr>
          <a:lstStyle/>
          <a:p>
            <a:endParaRPr sz="1200"/>
          </a:p>
        </p:txBody>
      </p:sp>
      <p:sp>
        <p:nvSpPr>
          <p:cNvPr id="16" name="Прямоугольник 15"/>
          <p:cNvSpPr/>
          <p:nvPr/>
        </p:nvSpPr>
        <p:spPr>
          <a:xfrm>
            <a:off x="5768848" y="4765040"/>
            <a:ext cx="2397760" cy="58115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ts val="1648"/>
              </a:lnSpc>
            </a:pPr>
            <a:r>
              <a:rPr lang="ru" sz="1333" b="1">
                <a:solidFill>
                  <a:srgbClr val="550977"/>
                </a:solidFill>
                <a:latin typeface="Verdana"/>
              </a:rPr>
              <a:t>чел. будут вовлечены в добровольческую деятельность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72160" y="3814064"/>
            <a:ext cx="3210560" cy="1345184"/>
          </a:xfrm>
          <a:prstGeom prst="rect">
            <a:avLst/>
          </a:prstGeom>
          <a:solidFill>
            <a:srgbClr val="550A78"/>
          </a:solidFill>
        </p:spPr>
        <p:txBody>
          <a:bodyPr lIns="0" tIns="0" rIns="0" bIns="0">
            <a:noAutofit/>
          </a:bodyPr>
          <a:lstStyle/>
          <a:p>
            <a:pPr marL="169342">
              <a:lnSpc>
                <a:spcPts val="1620"/>
              </a:lnSpc>
              <a:spcAft>
                <a:spcPts val="1120"/>
              </a:spcAft>
            </a:pPr>
            <a:r>
              <a:rPr lang="ru" sz="1333" b="1">
                <a:solidFill>
                  <a:srgbClr val="FFFFFF"/>
                </a:solidFill>
                <a:latin typeface="Verdana"/>
              </a:rPr>
              <a:t>СОДЕРЖАТЕЛЬНЫЙ БЛОК</a:t>
            </a:r>
          </a:p>
          <a:p>
            <a:pPr marL="169342">
              <a:lnSpc>
                <a:spcPts val="1840"/>
              </a:lnSpc>
            </a:pPr>
            <a:r>
              <a:rPr lang="ru" sz="1200">
                <a:solidFill>
                  <a:srgbClr val="FFFFFF"/>
                </a:solidFill>
                <a:latin typeface="Verdana"/>
              </a:rPr>
              <a:t>6 образовательных мероприятий,</a:t>
            </a:r>
          </a:p>
          <a:p>
            <a:pPr algn="ctr">
              <a:lnSpc>
                <a:spcPts val="1840"/>
              </a:lnSpc>
            </a:pPr>
            <a:r>
              <a:rPr lang="ru" sz="1200">
                <a:solidFill>
                  <a:srgbClr val="FFFFFF"/>
                </a:solidFill>
                <a:latin typeface="Verdana"/>
              </a:rPr>
              <a:t>3 мероприятия, направленных на развитие и популяризацию Добро.рф в регионе, рекламная кампания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11887" y="5616448"/>
            <a:ext cx="3495040" cy="54254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143941">
              <a:lnSpc>
                <a:spcPts val="1620"/>
              </a:lnSpc>
            </a:pPr>
            <a:r>
              <a:rPr lang="ru" sz="1333" b="1" dirty="0">
                <a:solidFill>
                  <a:srgbClr val="FD5F08"/>
                </a:solidFill>
                <a:latin typeface="Verdana"/>
              </a:rPr>
              <a:t>Бюджет заявки составил 15 млн.,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267200" y="5817616"/>
            <a:ext cx="7174992" cy="19710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lnSpc>
                <a:spcPts val="1620"/>
              </a:lnSpc>
            </a:pPr>
            <a:r>
              <a:rPr lang="ru" sz="1333" b="1">
                <a:solidFill>
                  <a:srgbClr val="FD5F08"/>
                </a:solidFill>
                <a:latin typeface="Verdana"/>
              </a:rPr>
              <a:t>поддержано 5,3 млн., в связи с чем просим рассмотреть возможность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1919712" y="4673600"/>
            <a:ext cx="117856" cy="5689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lnSpc>
                <a:spcPts val="400"/>
              </a:lnSpc>
            </a:pPr>
            <a:r>
              <a:rPr lang="ru" sz="300">
                <a:solidFill>
                  <a:srgbClr val="626263"/>
                </a:solidFill>
                <a:latin typeface="Segoe UI"/>
              </a:rPr>
              <a:t>\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544320" y="6047232"/>
            <a:ext cx="9074912" cy="2235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lnSpc>
                <a:spcPts val="1620"/>
              </a:lnSpc>
            </a:pPr>
            <a:r>
              <a:rPr lang="ru" sz="1333" b="1">
                <a:solidFill>
                  <a:srgbClr val="FD5F08"/>
                </a:solidFill>
                <a:latin typeface="Verdana"/>
              </a:rPr>
              <a:t>оказания содействия в дополнительном выделении средств из регионального бюджета.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object 23"/>
          <p:cNvGrpSpPr/>
          <p:nvPr/>
        </p:nvGrpSpPr>
        <p:grpSpPr>
          <a:xfrm>
            <a:off x="4183673" y="1217163"/>
            <a:ext cx="3677968" cy="3544399"/>
            <a:chOff x="3114103" y="2166264"/>
            <a:chExt cx="3810635" cy="3516688"/>
          </a:xfrm>
        </p:grpSpPr>
        <p:sp>
          <p:nvSpPr>
            <p:cNvPr id="24" name="object 24"/>
            <p:cNvSpPr/>
            <p:nvPr/>
          </p:nvSpPr>
          <p:spPr>
            <a:xfrm>
              <a:off x="6777405" y="3842410"/>
              <a:ext cx="147320" cy="1501140"/>
            </a:xfrm>
            <a:custGeom>
              <a:avLst/>
              <a:gdLst/>
              <a:ahLst/>
              <a:cxnLst/>
              <a:rect l="l" t="t" r="r" b="b"/>
              <a:pathLst>
                <a:path w="147320" h="1501139">
                  <a:moveTo>
                    <a:pt x="147307" y="0"/>
                  </a:moveTo>
                  <a:lnTo>
                    <a:pt x="147307" y="1144676"/>
                  </a:lnTo>
                  <a:lnTo>
                    <a:pt x="144711" y="1196172"/>
                  </a:lnTo>
                  <a:lnTo>
                    <a:pt x="137092" y="1246185"/>
                  </a:lnTo>
                  <a:lnTo>
                    <a:pt x="124701" y="1294461"/>
                  </a:lnTo>
                  <a:lnTo>
                    <a:pt x="107791" y="1340748"/>
                  </a:lnTo>
                  <a:lnTo>
                    <a:pt x="86613" y="1384793"/>
                  </a:lnTo>
                  <a:lnTo>
                    <a:pt x="61421" y="1426343"/>
                  </a:lnTo>
                  <a:lnTo>
                    <a:pt x="32466" y="1465146"/>
                  </a:lnTo>
                  <a:lnTo>
                    <a:pt x="0" y="1500949"/>
                  </a:lnTo>
                </a:path>
              </a:pathLst>
            </a:custGeom>
            <a:ln w="249148">
              <a:solidFill>
                <a:srgbClr val="4F4A9F"/>
              </a:solidFill>
            </a:ln>
          </p:spPr>
          <p:txBody>
            <a:bodyPr wrap="square" lIns="0" tIns="0" rIns="0" bIns="0" rtlCol="0"/>
            <a:lstStyle/>
            <a:p>
              <a:endParaRPr sz="1558"/>
            </a:p>
          </p:txBody>
        </p:sp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23475" y="2569311"/>
              <a:ext cx="2991853" cy="251924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58480" y="3773398"/>
              <a:ext cx="3267668" cy="66996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114103" y="2228253"/>
              <a:ext cx="223068" cy="1614589"/>
            </a:xfrm>
            <a:custGeom>
              <a:avLst/>
              <a:gdLst/>
              <a:ahLst/>
              <a:cxnLst/>
              <a:rect l="l" t="t" r="r" b="b"/>
              <a:pathLst>
                <a:path w="132080" h="1511935">
                  <a:moveTo>
                    <a:pt x="0" y="1511808"/>
                  </a:moveTo>
                  <a:lnTo>
                    <a:pt x="0" y="339864"/>
                  </a:lnTo>
                  <a:lnTo>
                    <a:pt x="2302" y="291349"/>
                  </a:lnTo>
                  <a:lnTo>
                    <a:pt x="9070" y="244135"/>
                  </a:lnTo>
                  <a:lnTo>
                    <a:pt x="20093" y="198435"/>
                  </a:lnTo>
                  <a:lnTo>
                    <a:pt x="35159" y="154458"/>
                  </a:lnTo>
                  <a:lnTo>
                    <a:pt x="54060" y="112416"/>
                  </a:lnTo>
                  <a:lnTo>
                    <a:pt x="76584" y="72518"/>
                  </a:lnTo>
                  <a:lnTo>
                    <a:pt x="102521" y="34976"/>
                  </a:lnTo>
                  <a:lnTo>
                    <a:pt x="131660" y="0"/>
                  </a:lnTo>
                </a:path>
              </a:pathLst>
            </a:custGeom>
            <a:ln w="249148">
              <a:solidFill>
                <a:srgbClr val="CADB44"/>
              </a:solidFill>
            </a:ln>
          </p:spPr>
          <p:txBody>
            <a:bodyPr wrap="square" lIns="0" tIns="0" rIns="0" bIns="0" rtlCol="0"/>
            <a:lstStyle/>
            <a:p>
              <a:endParaRPr sz="1558" dirty="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114103" y="3844861"/>
              <a:ext cx="147955" cy="1499235"/>
            </a:xfrm>
            <a:custGeom>
              <a:avLst/>
              <a:gdLst/>
              <a:ahLst/>
              <a:cxnLst/>
              <a:rect l="l" t="t" r="r" b="b"/>
              <a:pathLst>
                <a:path w="147954" h="1499235">
                  <a:moveTo>
                    <a:pt x="147764" y="1498968"/>
                  </a:moveTo>
                  <a:lnTo>
                    <a:pt x="115202" y="1463140"/>
                  </a:lnTo>
                  <a:lnTo>
                    <a:pt x="86158" y="1424301"/>
                  </a:lnTo>
                  <a:lnTo>
                    <a:pt x="60888" y="1382704"/>
                  </a:lnTo>
                  <a:lnTo>
                    <a:pt x="39644" y="1338603"/>
                  </a:lnTo>
                  <a:lnTo>
                    <a:pt x="22680" y="1292251"/>
                  </a:lnTo>
                  <a:lnTo>
                    <a:pt x="10249" y="1243902"/>
                  </a:lnTo>
                  <a:lnTo>
                    <a:pt x="2604" y="1193809"/>
                  </a:lnTo>
                  <a:lnTo>
                    <a:pt x="0" y="1142225"/>
                  </a:lnTo>
                  <a:lnTo>
                    <a:pt x="0" y="0"/>
                  </a:lnTo>
                </a:path>
              </a:pathLst>
            </a:custGeom>
            <a:ln w="249148">
              <a:solidFill>
                <a:srgbClr val="696A6B"/>
              </a:solidFill>
            </a:ln>
          </p:spPr>
          <p:txBody>
            <a:bodyPr wrap="square" lIns="0" tIns="0" rIns="0" bIns="0" rtlCol="0"/>
            <a:lstStyle/>
            <a:p>
              <a:endParaRPr sz="1558" dirty="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261868" y="5343830"/>
              <a:ext cx="1748155" cy="147955"/>
            </a:xfrm>
            <a:custGeom>
              <a:avLst/>
              <a:gdLst/>
              <a:ahLst/>
              <a:cxnLst/>
              <a:rect l="l" t="t" r="r" b="b"/>
              <a:pathLst>
                <a:path w="1748154" h="147954">
                  <a:moveTo>
                    <a:pt x="1748142" y="147764"/>
                  </a:moveTo>
                  <a:lnTo>
                    <a:pt x="356743" y="147764"/>
                  </a:lnTo>
                  <a:lnTo>
                    <a:pt x="305159" y="145159"/>
                  </a:lnTo>
                  <a:lnTo>
                    <a:pt x="255065" y="137515"/>
                  </a:lnTo>
                  <a:lnTo>
                    <a:pt x="206716" y="125084"/>
                  </a:lnTo>
                  <a:lnTo>
                    <a:pt x="160364" y="108119"/>
                  </a:lnTo>
                  <a:lnTo>
                    <a:pt x="116263" y="86875"/>
                  </a:lnTo>
                  <a:lnTo>
                    <a:pt x="74666" y="61605"/>
                  </a:lnTo>
                  <a:lnTo>
                    <a:pt x="35827" y="32562"/>
                  </a:lnTo>
                  <a:lnTo>
                    <a:pt x="0" y="0"/>
                  </a:lnTo>
                </a:path>
              </a:pathLst>
            </a:custGeom>
            <a:ln w="249148">
              <a:solidFill>
                <a:srgbClr val="4E5094"/>
              </a:solidFill>
            </a:ln>
          </p:spPr>
          <p:txBody>
            <a:bodyPr wrap="square" lIns="0" tIns="0" rIns="0" bIns="0" rtlCol="0"/>
            <a:lstStyle/>
            <a:p>
              <a:endParaRPr sz="1558"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3245764" y="2166264"/>
              <a:ext cx="1765935" cy="165100"/>
            </a:xfrm>
            <a:custGeom>
              <a:avLst/>
              <a:gdLst/>
              <a:ahLst/>
              <a:cxnLst/>
              <a:rect l="l" t="t" r="r" b="b"/>
              <a:pathLst>
                <a:path w="1765935" h="165100">
                  <a:moveTo>
                    <a:pt x="0" y="164630"/>
                  </a:moveTo>
                  <a:lnTo>
                    <a:pt x="32223" y="132342"/>
                  </a:lnTo>
                  <a:lnTo>
                    <a:pt x="67242" y="103058"/>
                  </a:lnTo>
                  <a:lnTo>
                    <a:pt x="104845" y="76990"/>
                  </a:lnTo>
                  <a:lnTo>
                    <a:pt x="144818" y="54349"/>
                  </a:lnTo>
                  <a:lnTo>
                    <a:pt x="186951" y="35350"/>
                  </a:lnTo>
                  <a:lnTo>
                    <a:pt x="231031" y="20202"/>
                  </a:lnTo>
                  <a:lnTo>
                    <a:pt x="276846" y="9120"/>
                  </a:lnTo>
                  <a:lnTo>
                    <a:pt x="324184" y="2315"/>
                  </a:lnTo>
                  <a:lnTo>
                    <a:pt x="372833" y="0"/>
                  </a:lnTo>
                  <a:lnTo>
                    <a:pt x="1765744" y="0"/>
                  </a:lnTo>
                </a:path>
              </a:pathLst>
            </a:custGeom>
            <a:ln w="249148">
              <a:solidFill>
                <a:srgbClr val="7367AE"/>
              </a:solidFill>
            </a:ln>
          </p:spPr>
          <p:txBody>
            <a:bodyPr wrap="square" lIns="0" tIns="0" rIns="0" bIns="0" rtlCol="0"/>
            <a:lstStyle/>
            <a:p>
              <a:endParaRPr sz="1558" dirty="0"/>
            </a:p>
          </p:txBody>
        </p:sp>
        <p:sp>
          <p:nvSpPr>
            <p:cNvPr id="31" name="object 31"/>
            <p:cNvSpPr/>
            <p:nvPr/>
          </p:nvSpPr>
          <p:spPr>
            <a:xfrm>
              <a:off x="5011509" y="2166277"/>
              <a:ext cx="1747520" cy="130810"/>
            </a:xfrm>
            <a:custGeom>
              <a:avLst/>
              <a:gdLst/>
              <a:ahLst/>
              <a:cxnLst/>
              <a:rect l="l" t="t" r="r" b="b"/>
              <a:pathLst>
                <a:path w="1747520" h="130810">
                  <a:moveTo>
                    <a:pt x="0" y="0"/>
                  </a:moveTo>
                  <a:lnTo>
                    <a:pt x="1408696" y="0"/>
                  </a:lnTo>
                  <a:lnTo>
                    <a:pt x="1463824" y="2977"/>
                  </a:lnTo>
                  <a:lnTo>
                    <a:pt x="1517227" y="11703"/>
                  </a:lnTo>
                  <a:lnTo>
                    <a:pt x="1568593" y="25866"/>
                  </a:lnTo>
                  <a:lnTo>
                    <a:pt x="1617614" y="45156"/>
                  </a:lnTo>
                  <a:lnTo>
                    <a:pt x="1663977" y="69263"/>
                  </a:lnTo>
                  <a:lnTo>
                    <a:pt x="1707374" y="97875"/>
                  </a:lnTo>
                  <a:lnTo>
                    <a:pt x="1747494" y="130682"/>
                  </a:lnTo>
                </a:path>
              </a:pathLst>
            </a:custGeom>
            <a:ln w="249148">
              <a:solidFill>
                <a:srgbClr val="A881BA"/>
              </a:solidFill>
            </a:ln>
          </p:spPr>
          <p:txBody>
            <a:bodyPr wrap="square" lIns="0" tIns="0" rIns="0" bIns="0" rtlCol="0"/>
            <a:lstStyle/>
            <a:p>
              <a:endParaRPr sz="1558"/>
            </a:p>
          </p:txBody>
        </p:sp>
        <p:sp>
          <p:nvSpPr>
            <p:cNvPr id="32" name="object 32"/>
            <p:cNvSpPr/>
            <p:nvPr/>
          </p:nvSpPr>
          <p:spPr>
            <a:xfrm>
              <a:off x="6759003" y="2296960"/>
              <a:ext cx="165735" cy="1545590"/>
            </a:xfrm>
            <a:custGeom>
              <a:avLst/>
              <a:gdLst/>
              <a:ahLst/>
              <a:cxnLst/>
              <a:rect l="l" t="t" r="r" b="b"/>
              <a:pathLst>
                <a:path w="165734" h="1545589">
                  <a:moveTo>
                    <a:pt x="0" y="0"/>
                  </a:moveTo>
                  <a:lnTo>
                    <a:pt x="32488" y="32250"/>
                  </a:lnTo>
                  <a:lnTo>
                    <a:pt x="61957" y="67323"/>
                  </a:lnTo>
                  <a:lnTo>
                    <a:pt x="88193" y="105003"/>
                  </a:lnTo>
                  <a:lnTo>
                    <a:pt x="110981" y="145076"/>
                  </a:lnTo>
                  <a:lnTo>
                    <a:pt x="130106" y="187327"/>
                  </a:lnTo>
                  <a:lnTo>
                    <a:pt x="145355" y="231542"/>
                  </a:lnTo>
                  <a:lnTo>
                    <a:pt x="156513" y="277506"/>
                  </a:lnTo>
                  <a:lnTo>
                    <a:pt x="163365" y="325005"/>
                  </a:lnTo>
                  <a:lnTo>
                    <a:pt x="165696" y="373824"/>
                  </a:lnTo>
                  <a:lnTo>
                    <a:pt x="165696" y="1545450"/>
                  </a:lnTo>
                </a:path>
              </a:pathLst>
            </a:custGeom>
            <a:ln w="249148">
              <a:solidFill>
                <a:srgbClr val="CCB9DA"/>
              </a:solidFill>
            </a:ln>
          </p:spPr>
          <p:txBody>
            <a:bodyPr wrap="square" lIns="0" tIns="0" rIns="0" bIns="0" rtlCol="0"/>
            <a:lstStyle/>
            <a:p>
              <a:endParaRPr sz="1558" dirty="0"/>
            </a:p>
          </p:txBody>
        </p:sp>
        <p:sp>
          <p:nvSpPr>
            <p:cNvPr id="33" name="object 33"/>
            <p:cNvSpPr/>
            <p:nvPr/>
          </p:nvSpPr>
          <p:spPr>
            <a:xfrm>
              <a:off x="5010010" y="5343372"/>
              <a:ext cx="1767839" cy="148590"/>
            </a:xfrm>
            <a:custGeom>
              <a:avLst/>
              <a:gdLst/>
              <a:ahLst/>
              <a:cxnLst/>
              <a:rect l="l" t="t" r="r" b="b"/>
              <a:pathLst>
                <a:path w="1767840" h="148589">
                  <a:moveTo>
                    <a:pt x="1767395" y="0"/>
                  </a:moveTo>
                  <a:lnTo>
                    <a:pt x="1731546" y="32659"/>
                  </a:lnTo>
                  <a:lnTo>
                    <a:pt x="1692673" y="61791"/>
                  </a:lnTo>
                  <a:lnTo>
                    <a:pt x="1651030" y="87141"/>
                  </a:lnTo>
                  <a:lnTo>
                    <a:pt x="1606873" y="108454"/>
                  </a:lnTo>
                  <a:lnTo>
                    <a:pt x="1560456" y="125475"/>
                  </a:lnTo>
                  <a:lnTo>
                    <a:pt x="1512035" y="137949"/>
                  </a:lnTo>
                  <a:lnTo>
                    <a:pt x="1461862" y="145620"/>
                  </a:lnTo>
                  <a:lnTo>
                    <a:pt x="1410195" y="148234"/>
                  </a:lnTo>
                  <a:lnTo>
                    <a:pt x="0" y="148234"/>
                  </a:lnTo>
                </a:path>
              </a:pathLst>
            </a:custGeom>
            <a:ln w="249148">
              <a:solidFill>
                <a:srgbClr val="C5C4BF"/>
              </a:solidFill>
            </a:ln>
          </p:spPr>
          <p:txBody>
            <a:bodyPr wrap="square" lIns="0" tIns="0" rIns="0" bIns="0" rtlCol="0"/>
            <a:lstStyle/>
            <a:p>
              <a:endParaRPr sz="1558"/>
            </a:p>
          </p:txBody>
        </p:sp>
        <p:sp>
          <p:nvSpPr>
            <p:cNvPr id="34" name="object 34"/>
            <p:cNvSpPr/>
            <p:nvPr/>
          </p:nvSpPr>
          <p:spPr>
            <a:xfrm>
              <a:off x="3700510" y="4863132"/>
              <a:ext cx="2684044" cy="784321"/>
            </a:xfrm>
            <a:custGeom>
              <a:avLst/>
              <a:gdLst/>
              <a:ahLst/>
              <a:cxnLst/>
              <a:rect l="l" t="t" r="r" b="b"/>
              <a:pathLst>
                <a:path w="2567940" h="521335">
                  <a:moveTo>
                    <a:pt x="2415222" y="0"/>
                  </a:moveTo>
                  <a:lnTo>
                    <a:pt x="152400" y="0"/>
                  </a:lnTo>
                  <a:lnTo>
                    <a:pt x="104363" y="7802"/>
                  </a:lnTo>
                  <a:lnTo>
                    <a:pt x="62544" y="29504"/>
                  </a:lnTo>
                  <a:lnTo>
                    <a:pt x="29504" y="62544"/>
                  </a:lnTo>
                  <a:lnTo>
                    <a:pt x="7802" y="104363"/>
                  </a:lnTo>
                  <a:lnTo>
                    <a:pt x="0" y="152400"/>
                  </a:lnTo>
                  <a:lnTo>
                    <a:pt x="0" y="368846"/>
                  </a:lnTo>
                  <a:lnTo>
                    <a:pt x="7802" y="416882"/>
                  </a:lnTo>
                  <a:lnTo>
                    <a:pt x="29504" y="458701"/>
                  </a:lnTo>
                  <a:lnTo>
                    <a:pt x="62544" y="491741"/>
                  </a:lnTo>
                  <a:lnTo>
                    <a:pt x="104363" y="513443"/>
                  </a:lnTo>
                  <a:lnTo>
                    <a:pt x="152400" y="521246"/>
                  </a:lnTo>
                  <a:lnTo>
                    <a:pt x="2415222" y="521246"/>
                  </a:lnTo>
                  <a:lnTo>
                    <a:pt x="2463258" y="513443"/>
                  </a:lnTo>
                  <a:lnTo>
                    <a:pt x="2505077" y="491741"/>
                  </a:lnTo>
                  <a:lnTo>
                    <a:pt x="2538117" y="458701"/>
                  </a:lnTo>
                  <a:lnTo>
                    <a:pt x="2559819" y="416882"/>
                  </a:lnTo>
                  <a:lnTo>
                    <a:pt x="2567622" y="368846"/>
                  </a:lnTo>
                  <a:lnTo>
                    <a:pt x="2567622" y="152400"/>
                  </a:lnTo>
                  <a:lnTo>
                    <a:pt x="2559819" y="104363"/>
                  </a:lnTo>
                  <a:lnTo>
                    <a:pt x="2538117" y="62544"/>
                  </a:lnTo>
                  <a:lnTo>
                    <a:pt x="2505077" y="29504"/>
                  </a:lnTo>
                  <a:lnTo>
                    <a:pt x="2463258" y="7802"/>
                  </a:lnTo>
                  <a:lnTo>
                    <a:pt x="24152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58" dirty="0"/>
            </a:p>
          </p:txBody>
        </p:sp>
        <p:sp>
          <p:nvSpPr>
            <p:cNvPr id="35" name="object 35"/>
            <p:cNvSpPr/>
            <p:nvPr/>
          </p:nvSpPr>
          <p:spPr>
            <a:xfrm>
              <a:off x="3676763" y="4878363"/>
              <a:ext cx="2684044" cy="804589"/>
            </a:xfrm>
            <a:custGeom>
              <a:avLst/>
              <a:gdLst/>
              <a:ahLst/>
              <a:cxnLst/>
              <a:rect l="l" t="t" r="r" b="b"/>
              <a:pathLst>
                <a:path w="2567940" h="521335">
                  <a:moveTo>
                    <a:pt x="2415222" y="521246"/>
                  </a:moveTo>
                  <a:lnTo>
                    <a:pt x="152400" y="521246"/>
                  </a:lnTo>
                  <a:lnTo>
                    <a:pt x="104363" y="513443"/>
                  </a:lnTo>
                  <a:lnTo>
                    <a:pt x="62544" y="491741"/>
                  </a:lnTo>
                  <a:lnTo>
                    <a:pt x="29504" y="458701"/>
                  </a:lnTo>
                  <a:lnTo>
                    <a:pt x="7802" y="416882"/>
                  </a:lnTo>
                  <a:lnTo>
                    <a:pt x="0" y="368846"/>
                  </a:lnTo>
                  <a:lnTo>
                    <a:pt x="0" y="152400"/>
                  </a:lnTo>
                  <a:lnTo>
                    <a:pt x="7802" y="104363"/>
                  </a:lnTo>
                  <a:lnTo>
                    <a:pt x="29504" y="62544"/>
                  </a:lnTo>
                  <a:lnTo>
                    <a:pt x="62544" y="29504"/>
                  </a:lnTo>
                  <a:lnTo>
                    <a:pt x="104363" y="7802"/>
                  </a:lnTo>
                  <a:lnTo>
                    <a:pt x="152400" y="0"/>
                  </a:lnTo>
                  <a:lnTo>
                    <a:pt x="2415222" y="0"/>
                  </a:lnTo>
                  <a:lnTo>
                    <a:pt x="2463258" y="7802"/>
                  </a:lnTo>
                  <a:lnTo>
                    <a:pt x="2505077" y="29504"/>
                  </a:lnTo>
                  <a:lnTo>
                    <a:pt x="2538117" y="62544"/>
                  </a:lnTo>
                  <a:lnTo>
                    <a:pt x="2559819" y="104363"/>
                  </a:lnTo>
                  <a:lnTo>
                    <a:pt x="2567622" y="152400"/>
                  </a:lnTo>
                  <a:lnTo>
                    <a:pt x="2567622" y="368846"/>
                  </a:lnTo>
                  <a:lnTo>
                    <a:pt x="2559819" y="416882"/>
                  </a:lnTo>
                  <a:lnTo>
                    <a:pt x="2538117" y="458701"/>
                  </a:lnTo>
                  <a:lnTo>
                    <a:pt x="2505077" y="491741"/>
                  </a:lnTo>
                  <a:lnTo>
                    <a:pt x="2463258" y="513443"/>
                  </a:lnTo>
                  <a:lnTo>
                    <a:pt x="2415222" y="521246"/>
                  </a:lnTo>
                  <a:close/>
                </a:path>
              </a:pathLst>
            </a:custGeom>
            <a:ln w="1245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558"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5191818" y="3969106"/>
            <a:ext cx="2125525" cy="718638"/>
          </a:xfrm>
          <a:prstGeom prst="rect">
            <a:avLst/>
          </a:prstGeom>
        </p:spPr>
        <p:txBody>
          <a:bodyPr vert="horz" wrap="square" lIns="0" tIns="13188" rIns="0" bIns="0" rtlCol="0">
            <a:spAutoFit/>
          </a:bodyPr>
          <a:lstStyle/>
          <a:p>
            <a:pPr marL="10991" algn="ctr">
              <a:spcBef>
                <a:spcPts val="104"/>
              </a:spcBef>
            </a:pPr>
            <a:r>
              <a:rPr lang="ru-RU" sz="2769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276 566 чел. </a:t>
            </a:r>
          </a:p>
          <a:p>
            <a:pPr marL="10991" algn="ctr">
              <a:spcBef>
                <a:spcPts val="104"/>
              </a:spcBef>
            </a:pPr>
            <a:r>
              <a:rPr lang="ru-RU" sz="1731" dirty="0">
                <a:latin typeface="PT Astra Serif" panose="020A0603040505020204" pitchFamily="18" charset="-52"/>
                <a:cs typeface="Times New Roman" panose="02020603050405020304" pitchFamily="18" charset="0"/>
              </a:rPr>
              <a:t>от 14 до 35  лет</a:t>
            </a:r>
            <a:endParaRPr sz="1385" dirty="0">
              <a:cs typeface="Arial"/>
            </a:endParaRPr>
          </a:p>
        </p:txBody>
      </p:sp>
      <p:pic>
        <p:nvPicPr>
          <p:cNvPr id="42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35973" y="4143975"/>
            <a:ext cx="250499" cy="385165"/>
          </a:xfrm>
          <a:prstGeom prst="rect">
            <a:avLst/>
          </a:prstGeom>
        </p:spPr>
      </p:pic>
      <p:sp>
        <p:nvSpPr>
          <p:cNvPr id="46" name="object 37">
            <a:extLst>
              <a:ext uri="{FF2B5EF4-FFF2-40B4-BE49-F238E27FC236}">
                <a16:creationId xmlns:a16="http://schemas.microsoft.com/office/drawing/2014/main" id="{84BADE54-F15B-4A80-9D98-FD0DDFEAF777}"/>
              </a:ext>
            </a:extLst>
          </p:cNvPr>
          <p:cNvSpPr txBox="1"/>
          <p:nvPr/>
        </p:nvSpPr>
        <p:spPr>
          <a:xfrm>
            <a:off x="1466801" y="1300364"/>
            <a:ext cx="2362323" cy="544641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3462" b="1" spc="-22" dirty="0">
                <a:latin typeface="Gill Sans MT"/>
                <a:cs typeface="Gill Sans MT"/>
              </a:rPr>
              <a:t>141 325 </a:t>
            </a:r>
            <a:r>
              <a:rPr lang="ru-RU" sz="2423" b="1" spc="-22" dirty="0">
                <a:latin typeface="Gill Sans MT"/>
                <a:cs typeface="Gill Sans MT"/>
              </a:rPr>
              <a:t>чел.</a:t>
            </a:r>
            <a:endParaRPr sz="2423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2077" b="1" i="1" dirty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77" b="1" i="1" dirty="0">
                <a:ea typeface="Calibri" panose="020F0502020204030204" pitchFamily="34" charset="0"/>
                <a:cs typeface="Times New Roman" panose="02020603050405020304" pitchFamily="18" charset="0"/>
              </a:rPr>
              <a:t>мужчины</a:t>
            </a:r>
            <a:endParaRPr sz="2077" b="1" i="1" dirty="0">
              <a:cs typeface="Arial"/>
            </a:endParaRPr>
          </a:p>
        </p:txBody>
      </p:sp>
      <p:sp>
        <p:nvSpPr>
          <p:cNvPr id="47" name="object 37">
            <a:extLst>
              <a:ext uri="{FF2B5EF4-FFF2-40B4-BE49-F238E27FC236}">
                <a16:creationId xmlns:a16="http://schemas.microsoft.com/office/drawing/2014/main" id="{C6A2870E-D952-45C2-B9A9-347564CCB4B1}"/>
              </a:ext>
            </a:extLst>
          </p:cNvPr>
          <p:cNvSpPr txBox="1"/>
          <p:nvPr/>
        </p:nvSpPr>
        <p:spPr>
          <a:xfrm>
            <a:off x="8173858" y="1279641"/>
            <a:ext cx="2362323" cy="544641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3462" b="1" spc="-22" dirty="0">
                <a:latin typeface="Gill Sans MT"/>
                <a:cs typeface="Gill Sans MT"/>
              </a:rPr>
              <a:t>135 240 </a:t>
            </a:r>
            <a:r>
              <a:rPr lang="ru-RU" sz="2423" b="1" spc="-22" dirty="0">
                <a:latin typeface="Gill Sans MT"/>
                <a:cs typeface="Gill Sans MT"/>
              </a:rPr>
              <a:t>чел.</a:t>
            </a:r>
            <a:endParaRPr sz="2423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2077" b="1" i="1" dirty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77" b="1" i="1" dirty="0">
                <a:ea typeface="Calibri" panose="020F0502020204030204" pitchFamily="34" charset="0"/>
                <a:cs typeface="Times New Roman" panose="02020603050405020304" pitchFamily="18" charset="0"/>
              </a:rPr>
              <a:t>женщины</a:t>
            </a:r>
            <a:endParaRPr sz="2077" b="1" i="1" dirty="0">
              <a:cs typeface="Arial"/>
            </a:endParaRPr>
          </a:p>
        </p:txBody>
      </p:sp>
      <p:sp>
        <p:nvSpPr>
          <p:cNvPr id="48" name="object 37">
            <a:extLst>
              <a:ext uri="{FF2B5EF4-FFF2-40B4-BE49-F238E27FC236}">
                <a16:creationId xmlns:a16="http://schemas.microsoft.com/office/drawing/2014/main" id="{7B90290C-2FBB-44A1-BF0B-DD19AD965BFE}"/>
              </a:ext>
            </a:extLst>
          </p:cNvPr>
          <p:cNvSpPr txBox="1"/>
          <p:nvPr/>
        </p:nvSpPr>
        <p:spPr>
          <a:xfrm>
            <a:off x="8229813" y="3015610"/>
            <a:ext cx="2670880" cy="804969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2423" b="1" spc="-22" dirty="0">
                <a:latin typeface="Gill Sans MT"/>
                <a:cs typeface="Gill Sans MT"/>
              </a:rPr>
              <a:t>59 185 </a:t>
            </a:r>
            <a:r>
              <a:rPr lang="ru-RU" sz="1558" b="1" spc="-22" dirty="0">
                <a:latin typeface="Gill Sans MT"/>
                <a:cs typeface="Gill Sans MT"/>
              </a:rPr>
              <a:t>чел.</a:t>
            </a:r>
            <a:endParaRPr sz="1558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385" b="1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 общего числа молодёжи проживают в сельской местности</a:t>
            </a:r>
            <a:endParaRPr sz="1385" b="1" i="1" dirty="0">
              <a:solidFill>
                <a:srgbClr val="0070C0"/>
              </a:solidFill>
              <a:cs typeface="Arial"/>
            </a:endParaRPr>
          </a:p>
        </p:txBody>
      </p:sp>
      <p:sp>
        <p:nvSpPr>
          <p:cNvPr id="49" name="object 37">
            <a:extLst>
              <a:ext uri="{FF2B5EF4-FFF2-40B4-BE49-F238E27FC236}">
                <a16:creationId xmlns:a16="http://schemas.microsoft.com/office/drawing/2014/main" id="{2F71BB46-1107-4711-8CDF-E80849B30E17}"/>
              </a:ext>
            </a:extLst>
          </p:cNvPr>
          <p:cNvSpPr txBox="1"/>
          <p:nvPr/>
        </p:nvSpPr>
        <p:spPr>
          <a:xfrm>
            <a:off x="8216624" y="2097001"/>
            <a:ext cx="2164497" cy="804969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2423" b="1" spc="-22" dirty="0">
                <a:latin typeface="Gill Sans MT"/>
                <a:cs typeface="Gill Sans MT"/>
              </a:rPr>
              <a:t>217 380 </a:t>
            </a:r>
            <a:r>
              <a:rPr lang="ru-RU" sz="1558" b="1" spc="-22" dirty="0">
                <a:latin typeface="Gill Sans MT"/>
                <a:cs typeface="Gill Sans MT"/>
              </a:rPr>
              <a:t>чел.</a:t>
            </a:r>
            <a:endParaRPr sz="1558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385" b="1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 общего числа молодёжи проживают в городской местности</a:t>
            </a:r>
            <a:endParaRPr sz="1385" b="1" i="1" dirty="0">
              <a:solidFill>
                <a:srgbClr val="0070C0"/>
              </a:solidFill>
              <a:cs typeface="Arial"/>
            </a:endParaRPr>
          </a:p>
        </p:txBody>
      </p:sp>
      <p:sp>
        <p:nvSpPr>
          <p:cNvPr id="50" name="object 38">
            <a:extLst>
              <a:ext uri="{FF2B5EF4-FFF2-40B4-BE49-F238E27FC236}">
                <a16:creationId xmlns:a16="http://schemas.microsoft.com/office/drawing/2014/main" id="{6D384D60-3299-4989-AF50-C746595FE997}"/>
              </a:ext>
            </a:extLst>
          </p:cNvPr>
          <p:cNvSpPr txBox="1"/>
          <p:nvPr/>
        </p:nvSpPr>
        <p:spPr>
          <a:xfrm>
            <a:off x="2283924" y="355147"/>
            <a:ext cx="5605096" cy="579602"/>
          </a:xfrm>
          <a:prstGeom prst="rect">
            <a:avLst/>
          </a:prstGeom>
        </p:spPr>
        <p:txBody>
          <a:bodyPr vert="horz" wrap="square" lIns="0" tIns="43962" rIns="0" bIns="0" rtlCol="0">
            <a:spAutoFit/>
          </a:bodyPr>
          <a:lstStyle/>
          <a:p>
            <a:pPr marL="10991" marR="4396">
              <a:lnSpc>
                <a:spcPts val="1082"/>
              </a:lnSpc>
              <a:spcBef>
                <a:spcPts val="346"/>
              </a:spcBef>
            </a:pPr>
            <a:r>
              <a:rPr lang="ru-RU" sz="3462" b="1" spc="-48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МОЛОДЁЖЬ РЕГИОНА </a:t>
            </a:r>
          </a:p>
          <a:p>
            <a:pPr marL="10991" marR="4396">
              <a:lnSpc>
                <a:spcPts val="1082"/>
              </a:lnSpc>
              <a:spcBef>
                <a:spcPts val="346"/>
              </a:spcBef>
            </a:pPr>
            <a:endParaRPr lang="ru-RU" sz="3462" b="1" spc="-48" dirty="0">
              <a:latin typeface="PT Astra Serif" panose="020A0603040505020204" pitchFamily="18" charset="-52"/>
              <a:ea typeface="PT Astra Serif" panose="020A0603040505020204" pitchFamily="18" charset="-52"/>
              <a:cs typeface="Arial"/>
            </a:endParaRPr>
          </a:p>
          <a:p>
            <a:pPr marL="10991" marR="4396">
              <a:lnSpc>
                <a:spcPts val="1082"/>
              </a:lnSpc>
              <a:spcBef>
                <a:spcPts val="346"/>
              </a:spcBef>
            </a:pPr>
            <a:r>
              <a:rPr lang="ru-RU" sz="2077" b="1" spc="-48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от 14 до 35 лет</a:t>
            </a:r>
            <a:endParaRPr sz="3462" b="1" dirty="0">
              <a:latin typeface="PT Astra Serif" panose="020A0603040505020204" pitchFamily="18" charset="-52"/>
              <a:ea typeface="PT Astra Serif" panose="020A0603040505020204" pitchFamily="18" charset="-52"/>
              <a:cs typeface="Arial"/>
            </a:endParaRPr>
          </a:p>
        </p:txBody>
      </p:sp>
      <p:sp>
        <p:nvSpPr>
          <p:cNvPr id="64" name="object 37">
            <a:extLst>
              <a:ext uri="{FF2B5EF4-FFF2-40B4-BE49-F238E27FC236}">
                <a16:creationId xmlns:a16="http://schemas.microsoft.com/office/drawing/2014/main" id="{36661B6B-CB12-4532-92F8-7AB2B5450432}"/>
              </a:ext>
            </a:extLst>
          </p:cNvPr>
          <p:cNvSpPr txBox="1"/>
          <p:nvPr/>
        </p:nvSpPr>
        <p:spPr>
          <a:xfrm>
            <a:off x="1565714" y="1908010"/>
            <a:ext cx="2164497" cy="804969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2423" b="1" spc="-22" dirty="0">
                <a:latin typeface="Gill Sans MT"/>
                <a:cs typeface="Gill Sans MT"/>
              </a:rPr>
              <a:t>47 845 </a:t>
            </a:r>
            <a:r>
              <a:rPr lang="ru-RU" sz="1558" b="1" spc="-22" dirty="0">
                <a:latin typeface="Gill Sans MT"/>
                <a:cs typeface="Gill Sans MT"/>
              </a:rPr>
              <a:t>чел.</a:t>
            </a:r>
            <a:endParaRPr sz="1558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385" b="1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доля молодёжи в возрасте от 14 до 17 лет от общей численности</a:t>
            </a:r>
            <a:endParaRPr sz="1385" b="1" i="1" dirty="0">
              <a:solidFill>
                <a:srgbClr val="0070C0"/>
              </a:solidFill>
              <a:cs typeface="Arial"/>
            </a:endParaRPr>
          </a:p>
        </p:txBody>
      </p:sp>
      <p:sp>
        <p:nvSpPr>
          <p:cNvPr id="65" name="object 37">
            <a:extLst>
              <a:ext uri="{FF2B5EF4-FFF2-40B4-BE49-F238E27FC236}">
                <a16:creationId xmlns:a16="http://schemas.microsoft.com/office/drawing/2014/main" id="{07419447-C04C-4AD3-B71B-FCD69AF9A9C1}"/>
              </a:ext>
            </a:extLst>
          </p:cNvPr>
          <p:cNvSpPr txBox="1"/>
          <p:nvPr/>
        </p:nvSpPr>
        <p:spPr>
          <a:xfrm>
            <a:off x="1608949" y="2764136"/>
            <a:ext cx="2164497" cy="804969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2423" b="1" spc="-22" dirty="0">
                <a:latin typeface="Gill Sans MT"/>
                <a:cs typeface="Gill Sans MT"/>
              </a:rPr>
              <a:t>72 460 </a:t>
            </a:r>
            <a:r>
              <a:rPr lang="ru-RU" sz="1558" b="1" spc="-22" dirty="0">
                <a:latin typeface="Gill Sans MT"/>
                <a:cs typeface="Gill Sans MT"/>
              </a:rPr>
              <a:t>чел.</a:t>
            </a:r>
            <a:endParaRPr sz="1558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385" b="1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доля молодёжи в возрасте от 18 до 24 лет от общей численности</a:t>
            </a:r>
            <a:endParaRPr sz="1385" b="1" i="1" dirty="0">
              <a:solidFill>
                <a:srgbClr val="0070C0"/>
              </a:solidFill>
              <a:cs typeface="Arial"/>
            </a:endParaRPr>
          </a:p>
        </p:txBody>
      </p:sp>
      <p:sp>
        <p:nvSpPr>
          <p:cNvPr id="66" name="object 37">
            <a:extLst>
              <a:ext uri="{FF2B5EF4-FFF2-40B4-BE49-F238E27FC236}">
                <a16:creationId xmlns:a16="http://schemas.microsoft.com/office/drawing/2014/main" id="{B85DBD45-F5A5-4ACE-861D-0D560B764A71}"/>
              </a:ext>
            </a:extLst>
          </p:cNvPr>
          <p:cNvSpPr txBox="1"/>
          <p:nvPr/>
        </p:nvSpPr>
        <p:spPr>
          <a:xfrm>
            <a:off x="1608949" y="3663001"/>
            <a:ext cx="2164497" cy="804969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2423" b="1" spc="-22" dirty="0">
                <a:latin typeface="Gill Sans MT"/>
                <a:cs typeface="Gill Sans MT"/>
              </a:rPr>
              <a:t>156 259 </a:t>
            </a:r>
            <a:r>
              <a:rPr lang="ru-RU" sz="1558" b="1" spc="-22" dirty="0">
                <a:latin typeface="Gill Sans MT"/>
                <a:cs typeface="Gill Sans MT"/>
              </a:rPr>
              <a:t>чел.</a:t>
            </a:r>
            <a:endParaRPr sz="1558" dirty="0">
              <a:latin typeface="Gill Sans M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385" b="1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доля молодёжи в возрасте от 25 до 35 лет от общей численности</a:t>
            </a:r>
            <a:endParaRPr sz="1385" b="1" i="1" dirty="0">
              <a:solidFill>
                <a:srgbClr val="0070C0"/>
              </a:solidFill>
              <a:cs typeface="Arial"/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C21B693-B97A-4788-BE17-3CE4BE6FA5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54" t="73191" r="21725" b="6565"/>
          <a:stretch/>
        </p:blipFill>
        <p:spPr>
          <a:xfrm>
            <a:off x="1611258" y="5024195"/>
            <a:ext cx="8969484" cy="174234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80FF2F9-1F82-49A5-B4A6-81728AFA9C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628" b="10480"/>
          <a:stretch/>
        </p:blipFill>
        <p:spPr bwMode="auto">
          <a:xfrm>
            <a:off x="257846" y="5714941"/>
            <a:ext cx="793757" cy="79501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854AB21-2435-4F07-9EF3-0DCB1ECDF4F4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04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8" name="Номер слайда 3">
            <a:extLst>
              <a:ext uri="{FF2B5EF4-FFF2-40B4-BE49-F238E27FC236}">
                <a16:creationId xmlns:a16="http://schemas.microsoft.com/office/drawing/2014/main" id="{04837C0A-341C-4DCC-9B0F-FC73E3B96445}"/>
              </a:ext>
            </a:extLst>
          </p:cNvPr>
          <p:cNvSpPr txBox="1">
            <a:spLocks/>
          </p:cNvSpPr>
          <p:nvPr/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r" defTabSz="1214689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07344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4689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2033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9378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36722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44067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1411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58756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4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</a:rPr>
              <a:pPr marL="0" marR="0" lvl="0" indent="0" algn="r" defTabSz="12146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5A8B2809-F959-4D5B-968B-2A0DAB6B9DFE}"/>
              </a:ext>
            </a:extLst>
          </p:cNvPr>
          <p:cNvSpPr txBox="1"/>
          <p:nvPr/>
        </p:nvSpPr>
        <p:spPr>
          <a:xfrm>
            <a:off x="2057400" y="3447340"/>
            <a:ext cx="1247274" cy="197360"/>
          </a:xfrm>
          <a:prstGeom prst="rect">
            <a:avLst/>
          </a:prstGeom>
        </p:spPr>
        <p:txBody>
          <a:bodyPr vert="horz" wrap="square" lIns="0" tIns="16063" rIns="0" bIns="0" rtlCol="0">
            <a:spAutoFit/>
          </a:bodyPr>
          <a:lstStyle/>
          <a:p>
            <a:pPr marR="101457" indent="90488" algn="ctr">
              <a:lnSpc>
                <a:spcPct val="102600"/>
              </a:lnSpc>
              <a:spcBef>
                <a:spcPts val="126"/>
              </a:spcBef>
            </a:pPr>
            <a:r>
              <a:rPr lang="ru-RU" sz="1200" b="1" spc="13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/>
              </a:rPr>
              <a:t>97</a:t>
            </a:r>
          </a:p>
        </p:txBody>
      </p:sp>
      <p:sp>
        <p:nvSpPr>
          <p:cNvPr id="43" name="object 16">
            <a:extLst>
              <a:ext uri="{FF2B5EF4-FFF2-40B4-BE49-F238E27FC236}">
                <a16:creationId xmlns:a16="http://schemas.microsoft.com/office/drawing/2014/main" id="{1011C129-C9E8-43A8-B916-D5B713817ECF}"/>
              </a:ext>
            </a:extLst>
          </p:cNvPr>
          <p:cNvSpPr txBox="1"/>
          <p:nvPr/>
        </p:nvSpPr>
        <p:spPr>
          <a:xfrm>
            <a:off x="2057400" y="5064322"/>
            <a:ext cx="1247274" cy="197360"/>
          </a:xfrm>
          <a:prstGeom prst="rect">
            <a:avLst/>
          </a:prstGeom>
        </p:spPr>
        <p:txBody>
          <a:bodyPr vert="horz" wrap="square" lIns="0" tIns="16063" rIns="0" bIns="0" rtlCol="0">
            <a:spAutoFit/>
          </a:bodyPr>
          <a:lstStyle/>
          <a:p>
            <a:pPr marR="101457" indent="90488" algn="ctr">
              <a:lnSpc>
                <a:spcPct val="102600"/>
              </a:lnSpc>
              <a:spcBef>
                <a:spcPts val="126"/>
              </a:spcBef>
            </a:pPr>
            <a:r>
              <a:rPr lang="ru-RU" sz="1200" b="1" spc="13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/>
              </a:rPr>
              <a:t>137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DE33D0F6-4A7D-48E0-BF4D-8BC1F0589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267" y="336251"/>
            <a:ext cx="757333" cy="71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523A38-556F-F97C-8FEC-040C459CED4A}"/>
              </a:ext>
            </a:extLst>
          </p:cNvPr>
          <p:cNvSpPr/>
          <p:nvPr/>
        </p:nvSpPr>
        <p:spPr>
          <a:xfrm>
            <a:off x="108000" y="113235"/>
            <a:ext cx="10575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kern="0" dirty="0">
                <a:latin typeface="PT Astra Serif" panose="020A0603040505020204" pitchFamily="18" charset="-52"/>
                <a:ea typeface="PT Astra Serif" panose="020A0603040505020204" pitchFamily="18" charset="-52"/>
                <a:cs typeface="+mj-cs"/>
              </a:rPr>
              <a:t>Структура отрасли молодежной политики 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C9CD31A4-3936-F478-8D3F-25CECC1BD61E}"/>
              </a:ext>
            </a:extLst>
          </p:cNvPr>
          <p:cNvSpPr/>
          <p:nvPr/>
        </p:nvSpPr>
        <p:spPr>
          <a:xfrm>
            <a:off x="363394" y="765639"/>
            <a:ext cx="6770620" cy="380595"/>
          </a:xfrm>
          <a:prstGeom prst="roundRect">
            <a:avLst/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Губернатор Ульяновской области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014DFEE9-99C2-3012-FBD1-FB00396DBFE8}"/>
              </a:ext>
            </a:extLst>
          </p:cNvPr>
          <p:cNvSpPr txBox="1">
            <a:spLocks/>
          </p:cNvSpPr>
          <p:nvPr/>
        </p:nvSpPr>
        <p:spPr>
          <a:xfrm>
            <a:off x="417032" y="1153427"/>
            <a:ext cx="6716981" cy="629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Алексей Юрьевич Русских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DA89C4A9-010A-D0E3-441D-575718E01FA3}"/>
              </a:ext>
            </a:extLst>
          </p:cNvPr>
          <p:cNvSpPr/>
          <p:nvPr/>
        </p:nvSpPr>
        <p:spPr>
          <a:xfrm>
            <a:off x="363394" y="1516427"/>
            <a:ext cx="6770619" cy="380595"/>
          </a:xfrm>
          <a:prstGeom prst="roundRect">
            <a:avLst/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Кураторы реализации молодежной политики 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729F45C6-9EF2-DE56-B3ED-6FC60C1B90AF}"/>
              </a:ext>
            </a:extLst>
          </p:cNvPr>
          <p:cNvSpPr txBox="1">
            <a:spLocks/>
          </p:cNvSpPr>
          <p:nvPr/>
        </p:nvSpPr>
        <p:spPr>
          <a:xfrm>
            <a:off x="424696" y="1930910"/>
            <a:ext cx="6709318" cy="629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Коробко Александр Михайлович и Андреев Вадим Иванович </a:t>
            </a: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D45C1354-F2DD-8C7A-333B-40A8F7AA1193}"/>
              </a:ext>
            </a:extLst>
          </p:cNvPr>
          <p:cNvSpPr/>
          <p:nvPr/>
        </p:nvSpPr>
        <p:spPr>
          <a:xfrm>
            <a:off x="363394" y="2325699"/>
            <a:ext cx="6770620" cy="442012"/>
          </a:xfrm>
          <a:prstGeom prst="roundRect">
            <a:avLst/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Министр молодежного развития Ульяновской области </a:t>
            </a:r>
          </a:p>
        </p:txBody>
      </p:sp>
      <p:sp>
        <p:nvSpPr>
          <p:cNvPr id="36" name="Объект 2">
            <a:extLst>
              <a:ext uri="{FF2B5EF4-FFF2-40B4-BE49-F238E27FC236}">
                <a16:creationId xmlns:a16="http://schemas.microsoft.com/office/drawing/2014/main" id="{6A02A22B-7B81-B3ED-57F5-FA1CA76A48FD}"/>
              </a:ext>
            </a:extLst>
          </p:cNvPr>
          <p:cNvSpPr txBox="1">
            <a:spLocks/>
          </p:cNvSpPr>
          <p:nvPr/>
        </p:nvSpPr>
        <p:spPr>
          <a:xfrm>
            <a:off x="378720" y="2816042"/>
            <a:ext cx="6755293" cy="629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Мирошников Артем Эдуардович</a:t>
            </a: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85EE4966-4C23-29D3-B6F0-CAFA0C9A0D4C}"/>
              </a:ext>
            </a:extLst>
          </p:cNvPr>
          <p:cNvSpPr/>
          <p:nvPr/>
        </p:nvSpPr>
        <p:spPr>
          <a:xfrm>
            <a:off x="378720" y="3208655"/>
            <a:ext cx="6755293" cy="442012"/>
          </a:xfrm>
          <a:prstGeom prst="roundRect">
            <a:avLst/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Министерство молодежного развития Ульяновской области </a:t>
            </a:r>
          </a:p>
        </p:txBody>
      </p:sp>
      <p:sp>
        <p:nvSpPr>
          <p:cNvPr id="40" name="Объект 2">
            <a:extLst>
              <a:ext uri="{FF2B5EF4-FFF2-40B4-BE49-F238E27FC236}">
                <a16:creationId xmlns:a16="http://schemas.microsoft.com/office/drawing/2014/main" id="{A3198889-BC34-E03C-CF9A-13EE704EF04F}"/>
              </a:ext>
            </a:extLst>
          </p:cNvPr>
          <p:cNvSpPr txBox="1">
            <a:spLocks/>
          </p:cNvSpPr>
          <p:nvPr/>
        </p:nvSpPr>
        <p:spPr>
          <a:xfrm>
            <a:off x="6960704" y="3128260"/>
            <a:ext cx="4697896" cy="457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7" name="Объект 2">
            <a:extLst>
              <a:ext uri="{FF2B5EF4-FFF2-40B4-BE49-F238E27FC236}">
                <a16:creationId xmlns:a16="http://schemas.microsoft.com/office/drawing/2014/main" id="{07EEF7BB-031C-E243-3710-9DC9758F6317}"/>
              </a:ext>
            </a:extLst>
          </p:cNvPr>
          <p:cNvSpPr txBox="1">
            <a:spLocks/>
          </p:cNvSpPr>
          <p:nvPr/>
        </p:nvSpPr>
        <p:spPr>
          <a:xfrm>
            <a:off x="8653111" y="6155763"/>
            <a:ext cx="3620949" cy="852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142 человека  </a:t>
            </a:r>
          </a:p>
        </p:txBody>
      </p:sp>
      <p:sp>
        <p:nvSpPr>
          <p:cNvPr id="49" name="Объект 2">
            <a:extLst>
              <a:ext uri="{FF2B5EF4-FFF2-40B4-BE49-F238E27FC236}">
                <a16:creationId xmlns:a16="http://schemas.microsoft.com/office/drawing/2014/main" id="{F6D3D677-223D-1BA2-E476-CB43FD14C049}"/>
              </a:ext>
            </a:extLst>
          </p:cNvPr>
          <p:cNvSpPr txBox="1">
            <a:spLocks/>
          </p:cNvSpPr>
          <p:nvPr/>
        </p:nvSpPr>
        <p:spPr>
          <a:xfrm>
            <a:off x="108000" y="6240089"/>
            <a:ext cx="8776118" cy="3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4356E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Общая численность сотрудников реализующих МП в регионе </a:t>
            </a:r>
            <a:endParaRPr lang="ru-RU" b="1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id="{8BD5BA32-9017-3B79-A52E-E45C15672391}"/>
              </a:ext>
            </a:extLst>
          </p:cNvPr>
          <p:cNvSpPr/>
          <p:nvPr/>
        </p:nvSpPr>
        <p:spPr>
          <a:xfrm>
            <a:off x="7410731" y="3202688"/>
            <a:ext cx="4078903" cy="442012"/>
          </a:xfrm>
          <a:prstGeom prst="roundRect">
            <a:avLst/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3 отдела – 15 человек</a:t>
            </a:r>
          </a:p>
        </p:txBody>
      </p:sp>
      <p:graphicFrame>
        <p:nvGraphicFramePr>
          <p:cNvPr id="52" name="Таблица 51">
            <a:extLst>
              <a:ext uri="{FF2B5EF4-FFF2-40B4-BE49-F238E27FC236}">
                <a16:creationId xmlns:a16="http://schemas.microsoft.com/office/drawing/2014/main" id="{E0E4E0E9-8046-1820-D700-9ACCA836E7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288051"/>
              </p:ext>
            </p:extLst>
          </p:nvPr>
        </p:nvGraphicFramePr>
        <p:xfrm>
          <a:off x="363394" y="3825492"/>
          <a:ext cx="11126240" cy="2330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248">
                  <a:extLst>
                    <a:ext uri="{9D8B030D-6E8A-4147-A177-3AD203B41FA5}">
                      <a16:colId xmlns:a16="http://schemas.microsoft.com/office/drawing/2014/main" val="1591780427"/>
                    </a:ext>
                  </a:extLst>
                </a:gridCol>
                <a:gridCol w="2225248">
                  <a:extLst>
                    <a:ext uri="{9D8B030D-6E8A-4147-A177-3AD203B41FA5}">
                      <a16:colId xmlns:a16="http://schemas.microsoft.com/office/drawing/2014/main" val="2789844675"/>
                    </a:ext>
                  </a:extLst>
                </a:gridCol>
                <a:gridCol w="2225248">
                  <a:extLst>
                    <a:ext uri="{9D8B030D-6E8A-4147-A177-3AD203B41FA5}">
                      <a16:colId xmlns:a16="http://schemas.microsoft.com/office/drawing/2014/main" val="2340401847"/>
                    </a:ext>
                  </a:extLst>
                </a:gridCol>
                <a:gridCol w="2225248">
                  <a:extLst>
                    <a:ext uri="{9D8B030D-6E8A-4147-A177-3AD203B41FA5}">
                      <a16:colId xmlns:a16="http://schemas.microsoft.com/office/drawing/2014/main" val="2508521932"/>
                    </a:ext>
                  </a:extLst>
                </a:gridCol>
                <a:gridCol w="2225248">
                  <a:extLst>
                    <a:ext uri="{9D8B030D-6E8A-4147-A177-3AD203B41FA5}">
                      <a16:colId xmlns:a16="http://schemas.microsoft.com/office/drawing/2014/main" val="72767740"/>
                    </a:ext>
                  </a:extLst>
                </a:gridCol>
              </a:tblGrid>
              <a:tr h="11762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ММЦ «Дом молодых»</a:t>
                      </a:r>
                    </a:p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435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Специалисты по работе с молодежью в муниципалитетах </a:t>
                      </a:r>
                    </a:p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435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АНО по развитию добровольчества и благотворительности «Счастливый регион»</a:t>
                      </a:r>
                    </a:p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435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Российский Союз Молодежи</a:t>
                      </a:r>
                    </a:p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435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РДДМ «Движение первых»</a:t>
                      </a:r>
                    </a:p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435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56947"/>
                  </a:ext>
                </a:extLst>
              </a:tr>
              <a:tr h="9891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32 чел.</a:t>
                      </a:r>
                    </a:p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435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33 чел.</a:t>
                      </a:r>
                    </a:p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435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17 чел.</a:t>
                      </a:r>
                    </a:p>
                  </a:txBody>
                  <a:tcPr>
                    <a:solidFill>
                      <a:srgbClr val="0435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3 чел.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(11 отделений,</a:t>
                      </a:r>
                      <a:br>
                        <a:rPr lang="ru-RU" sz="1600" dirty="0">
                          <a:solidFill>
                            <a:schemeClr val="bg1"/>
                          </a:solidFill>
                        </a:rPr>
                      </a:b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1460 членов)</a:t>
                      </a:r>
                    </a:p>
                  </a:txBody>
                  <a:tcPr>
                    <a:solidFill>
                      <a:srgbClr val="0435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57 чел.</a:t>
                      </a:r>
                      <a:br>
                        <a:rPr lang="ru-RU" sz="1800" dirty="0">
                          <a:solidFill>
                            <a:schemeClr val="bg1"/>
                          </a:solidFill>
                        </a:rPr>
                      </a:b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(458 ПО,</a:t>
                      </a:r>
                      <a:br>
                        <a:rPr lang="ru-RU" sz="1600" dirty="0">
                          <a:solidFill>
                            <a:schemeClr val="bg1"/>
                          </a:solidFill>
                        </a:rPr>
                      </a:b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64 616 участников)</a:t>
                      </a:r>
                    </a:p>
                  </a:txBody>
                  <a:tcPr>
                    <a:solidFill>
                      <a:srgbClr val="0435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922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0560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 bwMode="auto">
          <a:xfrm>
            <a:off x="0" y="533400"/>
            <a:ext cx="108000" cy="360000"/>
          </a:xfrm>
          <a:prstGeom prst="rect">
            <a:avLst/>
          </a:prstGeom>
          <a:solidFill>
            <a:srgbClr val="04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200">
              <a:solidFill>
                <a:srgbClr val="FA3448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8" name="Номер слайда 3"/>
          <p:cNvSpPr txBox="1"/>
          <p:nvPr/>
        </p:nvSpPr>
        <p:spPr bwMode="auto"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r" defTabSz="1214689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ea typeface="Roboto"/>
                <a:cs typeface="+mn-cs"/>
              </a:defRPr>
            </a:lvl1pPr>
            <a:lvl2pPr marL="607343" algn="l" defTabSz="1214689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4689" algn="l" defTabSz="1214689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2033" algn="l" defTabSz="1214689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9378" algn="l" defTabSz="1214689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36722" algn="l" defTabSz="1214689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44067" algn="l" defTabSz="1214689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1411" algn="l" defTabSz="1214689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58756" algn="l" defTabSz="1214689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46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lang="ru-RU" sz="1000" b="0" i="0" u="none" strike="noStrike" cap="none" spc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4</a:t>
            </a:fld>
            <a:endParaRPr lang="ru-RU" sz="1000" b="0" i="0" u="none" strike="noStrike" cap="none" spc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0901267" y="336251"/>
            <a:ext cx="757333" cy="71981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 bwMode="auto">
          <a:xfrm>
            <a:off x="683046" y="113235"/>
            <a:ext cx="100001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j-cs"/>
              </a:rPr>
              <a:t>Органы молодёжного самоуправления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j-cs"/>
              </a:rPr>
              <a:t> при Министерстве</a:t>
            </a:r>
            <a:endParaRPr dirty="0">
              <a:solidFill>
                <a:schemeClr val="bg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8" name="Рисунок 7" descr="Одна шестеренка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8000" y="4677541"/>
            <a:ext cx="1375751" cy="1375751"/>
          </a:xfrm>
          <a:prstGeom prst="rect">
            <a:avLst/>
          </a:prstGeom>
        </p:spPr>
      </p:pic>
      <p:pic>
        <p:nvPicPr>
          <p:cNvPr id="11" name="Рисунок 10" descr="Одна шестеренка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8000" y="2303154"/>
            <a:ext cx="1375751" cy="1375751"/>
          </a:xfrm>
          <a:prstGeom prst="rect">
            <a:avLst/>
          </a:prstGeom>
        </p:spPr>
      </p:pic>
      <p:pic>
        <p:nvPicPr>
          <p:cNvPr id="12" name="Рисунок 11" descr="Одна шестеренка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8000" y="3467225"/>
            <a:ext cx="1375751" cy="1375751"/>
          </a:xfrm>
          <a:prstGeom prst="rect">
            <a:avLst/>
          </a:prstGeom>
        </p:spPr>
      </p:pic>
      <p:pic>
        <p:nvPicPr>
          <p:cNvPr id="15" name="Рисунок 14" descr="Одна шестеренка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8000" y="1084254"/>
            <a:ext cx="1375751" cy="1375751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 bwMode="auto">
          <a:xfrm>
            <a:off x="1483751" y="2588815"/>
            <a:ext cx="6739967" cy="816330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Молодёжное правительство</a:t>
            </a:r>
            <a:endParaRPr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1483751" y="1343994"/>
            <a:ext cx="6739967" cy="816330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Общественный совет </a:t>
            </a:r>
            <a:endParaRPr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1483751" y="3740985"/>
            <a:ext cx="6739967" cy="816330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Молодёжный парламент</a:t>
            </a:r>
            <a:endParaRPr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1483751" y="4963202"/>
            <a:ext cx="6739967" cy="816330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Совет работающей молодёжи</a:t>
            </a:r>
            <a:endParaRPr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8468112" y="1358014"/>
            <a:ext cx="2262716" cy="816330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15 чел. </a:t>
            </a:r>
            <a:endParaRPr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8468112" y="2588815"/>
            <a:ext cx="2262716" cy="816330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19 чел.</a:t>
            </a:r>
            <a:endParaRPr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8468112" y="3740985"/>
            <a:ext cx="2262716" cy="816330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36 чел.</a:t>
            </a:r>
            <a:endParaRPr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8468112" y="4975021"/>
            <a:ext cx="2262716" cy="816330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17 чел.</a:t>
            </a:r>
            <a:endParaRPr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rcRect t="9628" b="10480"/>
          <a:stretch/>
        </p:blipFill>
        <p:spPr bwMode="auto">
          <a:xfrm>
            <a:off x="453154" y="255174"/>
            <a:ext cx="793757" cy="7950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 bwMode="auto">
          <a:xfrm>
            <a:off x="0" y="533400"/>
            <a:ext cx="108000" cy="360000"/>
          </a:xfrm>
          <a:prstGeom prst="rect">
            <a:avLst/>
          </a:prstGeom>
          <a:solidFill>
            <a:srgbClr val="04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200">
              <a:solidFill>
                <a:srgbClr val="FA3448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8" name="Номер слайда 3"/>
          <p:cNvSpPr txBox="1"/>
          <p:nvPr/>
        </p:nvSpPr>
        <p:spPr bwMode="auto"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r" defTabSz="1214689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ea typeface="Roboto"/>
                <a:cs typeface="+mn-cs"/>
              </a:defRPr>
            </a:lvl1pPr>
            <a:lvl2pPr marL="607343" algn="l" defTabSz="1214689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4689" algn="l" defTabSz="1214689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2033" algn="l" defTabSz="1214689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9378" algn="l" defTabSz="1214689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36722" algn="l" defTabSz="1214689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44067" algn="l" defTabSz="1214689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1411" algn="l" defTabSz="1214689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58756" algn="l" defTabSz="1214689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46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lang="ru-RU" sz="1000" b="0" i="0" u="none" strike="noStrike" cap="none" spc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5</a:t>
            </a:fld>
            <a:endParaRPr lang="ru-RU" sz="1000" b="0" i="0" u="none" strike="noStrike" cap="none" spc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0901267" y="336251"/>
            <a:ext cx="757333" cy="71981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 bwMode="auto">
          <a:xfrm>
            <a:off x="108000" y="113235"/>
            <a:ext cx="105752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j-cs"/>
              </a:rPr>
              <a:t>Субъекты реализации молодёжной политики </a:t>
            </a:r>
            <a:endParaRPr dirty="0">
              <a:solidFill>
                <a:schemeClr val="bg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j-cs"/>
              </a:rPr>
              <a:t>в Ульяновской области</a:t>
            </a:r>
            <a:endParaRPr dirty="0">
              <a:solidFill>
                <a:schemeClr val="bg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2" name="Объект 2"/>
          <p:cNvSpPr txBox="1"/>
          <p:nvPr/>
        </p:nvSpPr>
        <p:spPr bwMode="auto">
          <a:xfrm>
            <a:off x="424696" y="1930910"/>
            <a:ext cx="6709318" cy="629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3" name="Скругленный прямоугольник 2"/>
          <p:cNvSpPr/>
          <p:nvPr/>
        </p:nvSpPr>
        <p:spPr bwMode="auto">
          <a:xfrm>
            <a:off x="870551" y="1173019"/>
            <a:ext cx="10176140" cy="629340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200" b="1" spc="12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Министерство</a:t>
            </a:r>
            <a:r>
              <a:rPr lang="ru-RU" sz="2200" b="1" spc="-4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 </a:t>
            </a:r>
            <a:r>
              <a:rPr lang="ru-RU" sz="2200" b="1" spc="125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молодёжного</a:t>
            </a:r>
            <a:r>
              <a:rPr lang="ru-RU" sz="2200" b="1" spc="-35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 </a:t>
            </a:r>
            <a:r>
              <a:rPr lang="ru-RU" sz="2200" b="1" spc="15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развития</a:t>
            </a:r>
            <a:r>
              <a:rPr lang="ru-RU" sz="2200" b="1" spc="-4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 </a:t>
            </a:r>
            <a:r>
              <a:rPr lang="ru-RU" sz="2200" b="1" spc="9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Ульяновской</a:t>
            </a:r>
            <a:r>
              <a:rPr lang="ru-RU" sz="2200" b="1" spc="-35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 </a:t>
            </a:r>
            <a:r>
              <a:rPr lang="ru-RU" sz="2200" b="1" spc="85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области</a:t>
            </a:r>
            <a:endParaRPr lang="ru-RU">
              <a:solidFill>
                <a:schemeClr val="bg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5" name="Скругленный прямоугольник 2"/>
          <p:cNvSpPr/>
          <p:nvPr/>
        </p:nvSpPr>
        <p:spPr bwMode="auto">
          <a:xfrm>
            <a:off x="2618755" y="2083732"/>
            <a:ext cx="2132689" cy="953029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АНО </a:t>
            </a:r>
            <a:r>
              <a:rPr lang="ru-RU" sz="1350" spc="65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по </a:t>
            </a:r>
            <a:r>
              <a:rPr lang="ru-RU" sz="1350" spc="2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развитию </a:t>
            </a:r>
            <a:r>
              <a:rPr lang="ru-RU" sz="1350" spc="25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 </a:t>
            </a:r>
            <a:r>
              <a:rPr lang="ru-RU" sz="1350" spc="1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добровольчества </a:t>
            </a:r>
            <a:r>
              <a:rPr lang="ru-RU" sz="1350" spc="75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и </a:t>
            </a:r>
            <a:r>
              <a:rPr lang="ru-RU" sz="1350" spc="8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 </a:t>
            </a:r>
            <a:r>
              <a:rPr lang="ru-RU" sz="1350" spc="15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благотворительности </a:t>
            </a:r>
            <a:r>
              <a:rPr lang="ru-RU" sz="1350" spc="-49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 </a:t>
            </a:r>
            <a:r>
              <a:rPr lang="ru-RU" sz="1350" spc="-1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«Счастливый</a:t>
            </a:r>
            <a:r>
              <a:rPr lang="ru-RU" sz="1350" spc="-55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 </a:t>
            </a:r>
            <a:r>
              <a:rPr lang="ru-RU" sz="1350" spc="45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регион»  17 чел.</a:t>
            </a:r>
            <a:endParaRPr lang="ru-RU" sz="1350" dirty="0">
              <a:solidFill>
                <a:schemeClr val="bg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51" name="Скругленный прямоугольник 2"/>
          <p:cNvSpPr/>
          <p:nvPr/>
        </p:nvSpPr>
        <p:spPr bwMode="auto">
          <a:xfrm>
            <a:off x="4881697" y="2083732"/>
            <a:ext cx="2219244" cy="953029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Специалисты по делам  молодёжи муниципальных  образований </a:t>
            </a:r>
          </a:p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33 чел.</a:t>
            </a:r>
            <a:endParaRPr sz="135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53" name="Скругленный прямоугольник 2"/>
          <p:cNvSpPr/>
          <p:nvPr/>
        </p:nvSpPr>
        <p:spPr bwMode="auto">
          <a:xfrm>
            <a:off x="7264267" y="2083732"/>
            <a:ext cx="2219244" cy="953029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Региональное отделение «РДДМ»</a:t>
            </a:r>
            <a:b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</a:b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 Ульяновской области</a:t>
            </a:r>
          </a:p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57 чел. (458 ПО)</a:t>
            </a:r>
            <a:endParaRPr sz="135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54" name="Скругленный прямоугольник 2"/>
          <p:cNvSpPr/>
          <p:nvPr/>
        </p:nvSpPr>
        <p:spPr bwMode="auto">
          <a:xfrm>
            <a:off x="9646837" y="2083732"/>
            <a:ext cx="2219244" cy="953029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Ульяновская областная  организация ООО  «Российский Союз Молодёжи» </a:t>
            </a:r>
          </a:p>
          <a:p>
            <a:pPr lvl="0" algn="ctr">
              <a:defRPr/>
            </a:pPr>
            <a:r>
              <a:rPr lang="ru-RU" sz="1200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(11 отделений,1460 членов)</a:t>
            </a:r>
          </a:p>
        </p:txBody>
      </p:sp>
      <p:sp>
        <p:nvSpPr>
          <p:cNvPr id="56" name="Скругленный прямоугольник 2"/>
          <p:cNvSpPr/>
          <p:nvPr/>
        </p:nvSpPr>
        <p:spPr bwMode="auto">
          <a:xfrm>
            <a:off x="325919" y="2083732"/>
            <a:ext cx="2132689" cy="953029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ОГАУ «ММЦ «Дом молодых»  (подведомственное учреждение)  32 чел.</a:t>
            </a:r>
            <a:endParaRPr sz="135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57" name="Скругленный прямоугольник 2"/>
          <p:cNvSpPr/>
          <p:nvPr/>
        </p:nvSpPr>
        <p:spPr bwMode="auto">
          <a:xfrm>
            <a:off x="325919" y="3466012"/>
            <a:ext cx="2132689" cy="953029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Молодёжное Правительство  Ульяновской области</a:t>
            </a:r>
          </a:p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19 чел.</a:t>
            </a:r>
            <a:endParaRPr sz="135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58" name="Скругленный прямоугольник 2"/>
          <p:cNvSpPr/>
          <p:nvPr/>
        </p:nvSpPr>
        <p:spPr bwMode="auto">
          <a:xfrm>
            <a:off x="2618661" y="3466013"/>
            <a:ext cx="2132689" cy="953029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Молодёжный Парламент при  Законодательном Собрании  Ульяновской области</a:t>
            </a:r>
          </a:p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36 чел.</a:t>
            </a:r>
            <a:endParaRPr sz="135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59" name="Скругленный прямоугольник 2"/>
          <p:cNvSpPr/>
          <p:nvPr/>
        </p:nvSpPr>
        <p:spPr bwMode="auto">
          <a:xfrm>
            <a:off x="4924974" y="3466014"/>
            <a:ext cx="2132689" cy="953029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УРО МООО «Российские  Студенческие Отряды»</a:t>
            </a:r>
          </a:p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1050 чел.</a:t>
            </a:r>
          </a:p>
          <a:p>
            <a:pPr algn="ctr">
              <a:defRPr/>
            </a:pPr>
            <a:endParaRPr sz="135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61" name="Скругленный прямоугольник 2"/>
          <p:cNvSpPr/>
          <p:nvPr/>
        </p:nvSpPr>
        <p:spPr bwMode="auto">
          <a:xfrm>
            <a:off x="7264267" y="3466014"/>
            <a:ext cx="2219244" cy="953029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РО ВВПОД «</a:t>
            </a:r>
            <a:r>
              <a:rPr lang="ru-RU" sz="1350" spc="-60" dirty="0" err="1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Юнармия</a:t>
            </a: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»  Ульяновской области</a:t>
            </a:r>
          </a:p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6454 чел.</a:t>
            </a:r>
            <a:endParaRPr sz="135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62" name="Скругленный прямоугольник 2"/>
          <p:cNvSpPr/>
          <p:nvPr/>
        </p:nvSpPr>
        <p:spPr bwMode="auto">
          <a:xfrm>
            <a:off x="9646837" y="3466016"/>
            <a:ext cx="2219244" cy="953029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ООД «Поисковое движение  России»</a:t>
            </a:r>
          </a:p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249 чел.</a:t>
            </a:r>
            <a:endParaRPr sz="135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63" name="Скругленный прямоугольник 2"/>
          <p:cNvSpPr/>
          <p:nvPr/>
        </p:nvSpPr>
        <p:spPr bwMode="auto">
          <a:xfrm>
            <a:off x="325919" y="4914128"/>
            <a:ext cx="2132689" cy="953029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Высшие учебные заведения</a:t>
            </a:r>
            <a:endParaRPr sz="135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(проректоры по работе</a:t>
            </a:r>
            <a:endParaRPr sz="135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 с  молодёжью)</a:t>
            </a:r>
          </a:p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8 чел.</a:t>
            </a:r>
            <a:endParaRPr sz="135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64" name="Скругленный прямоугольник 2"/>
          <p:cNvSpPr/>
          <p:nvPr/>
        </p:nvSpPr>
        <p:spPr bwMode="auto">
          <a:xfrm>
            <a:off x="2618661" y="4914127"/>
            <a:ext cx="2132689" cy="953029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Совет работающей молодёжи  Ульяновской области</a:t>
            </a:r>
          </a:p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14 чел.</a:t>
            </a:r>
          </a:p>
        </p:txBody>
      </p:sp>
      <p:sp>
        <p:nvSpPr>
          <p:cNvPr id="65" name="Скругленный прямоугольник 2"/>
          <p:cNvSpPr/>
          <p:nvPr/>
        </p:nvSpPr>
        <p:spPr bwMode="auto">
          <a:xfrm>
            <a:off x="4924974" y="4914126"/>
            <a:ext cx="2132689" cy="953029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Волонтёрское сообщество</a:t>
            </a:r>
          </a:p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43 909 чел.</a:t>
            </a:r>
            <a:endParaRPr lang="ru-RU" sz="1350" spc="-60" dirty="0">
              <a:latin typeface="PT Astra Serif" panose="020A0603040505020204" pitchFamily="18" charset="-52"/>
              <a:ea typeface="PT Astra Serif" panose="020A0603040505020204" pitchFamily="18" charset="-52"/>
              <a:cs typeface="Microsoft Sans Serif"/>
            </a:endParaRPr>
          </a:p>
          <a:p>
            <a:pPr algn="ctr">
              <a:defRPr/>
            </a:pPr>
            <a:endParaRPr sz="135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66" name="Скругленный прямоугольник 2"/>
          <p:cNvSpPr/>
          <p:nvPr/>
        </p:nvSpPr>
        <p:spPr bwMode="auto">
          <a:xfrm>
            <a:off x="7264267" y="4914126"/>
            <a:ext cx="2219244" cy="953029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Профессиональные  образовательные  организации</a:t>
            </a:r>
          </a:p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40 учреждений</a:t>
            </a:r>
            <a:endParaRPr sz="135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67" name="Скругленный прямоугольник 2"/>
          <p:cNvSpPr/>
          <p:nvPr/>
        </p:nvSpPr>
        <p:spPr bwMode="auto">
          <a:xfrm>
            <a:off x="9646837" y="4914125"/>
            <a:ext cx="2219244" cy="953029"/>
          </a:xfrm>
          <a:prstGeom prst="roundRect">
            <a:avLst>
              <a:gd name="adj" fmla="val 16667"/>
            </a:avLst>
          </a:prstGeom>
          <a:solidFill>
            <a:srgbClr val="043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УРО ВОМО «Всероссийский</a:t>
            </a:r>
            <a:endParaRPr sz="135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студенческий корпус  спасателей»</a:t>
            </a:r>
          </a:p>
          <a:p>
            <a:pPr algn="ctr">
              <a:defRPr/>
            </a:pPr>
            <a:r>
              <a:rPr lang="ru-RU" sz="1350" spc="-60" dirty="0">
                <a:latin typeface="PT Astra Serif" panose="020A0603040505020204" pitchFamily="18" charset="-52"/>
                <a:ea typeface="PT Astra Serif" panose="020A0603040505020204" pitchFamily="18" charset="-52"/>
                <a:cs typeface="Microsoft Sans Serif"/>
              </a:rPr>
              <a:t>82 чел.</a:t>
            </a:r>
            <a:endParaRPr sz="135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74943" y="2351817"/>
            <a:ext cx="4076652" cy="5989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6" name="object 6"/>
          <p:cNvSpPr txBox="1"/>
          <p:nvPr/>
        </p:nvSpPr>
        <p:spPr>
          <a:xfrm>
            <a:off x="2115344" y="3091550"/>
            <a:ext cx="2417335" cy="1727529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 marR="249486">
              <a:lnSpc>
                <a:spcPct val="125000"/>
              </a:lnSpc>
              <a:spcBef>
                <a:spcPts val="87"/>
              </a:spcBef>
            </a:pPr>
            <a:r>
              <a:rPr lang="ru-RU" sz="1558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ЖИЗНЬ И ДОСТОИНСТВО </a:t>
            </a:r>
          </a:p>
          <a:p>
            <a:pPr marL="10991" marR="249486">
              <a:lnSpc>
                <a:spcPct val="125000"/>
              </a:lnSpc>
              <a:spcBef>
                <a:spcPts val="87"/>
              </a:spcBef>
            </a:pPr>
            <a:r>
              <a:rPr lang="ru-RU" sz="1558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ПАТРИОТИЗМ</a:t>
            </a:r>
          </a:p>
          <a:p>
            <a:pPr marL="10991" marR="249486">
              <a:lnSpc>
                <a:spcPct val="125000"/>
              </a:lnSpc>
              <a:spcBef>
                <a:spcPts val="87"/>
              </a:spcBef>
            </a:pPr>
            <a:r>
              <a:rPr lang="ru-RU" sz="1385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ДРУЖБА</a:t>
            </a:r>
          </a:p>
          <a:p>
            <a:pPr marL="10991" marR="249486">
              <a:lnSpc>
                <a:spcPct val="125000"/>
              </a:lnSpc>
              <a:spcBef>
                <a:spcPts val="87"/>
              </a:spcBef>
            </a:pPr>
            <a:r>
              <a:rPr lang="ru-RU" sz="1385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ДОБРО И СПРАВЕДЛИВОСТЬ</a:t>
            </a:r>
            <a:endParaRPr sz="1385" dirty="0">
              <a:latin typeface="PT Astra Serif" panose="020A0603040505020204" pitchFamily="18" charset="-52"/>
              <a:ea typeface="PT Astra Serif" panose="020A0603040505020204" pitchFamily="18" charset="-52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4154" y="3234031"/>
            <a:ext cx="64909" cy="6490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4154" y="4097972"/>
            <a:ext cx="64909" cy="6490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74839" y="3830244"/>
            <a:ext cx="64909" cy="6490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64154" y="3528351"/>
            <a:ext cx="64909" cy="6490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8634" y="3234031"/>
            <a:ext cx="64909" cy="6490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8634" y="4033284"/>
            <a:ext cx="64909" cy="6490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98634" y="3766866"/>
            <a:ext cx="64909" cy="6490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98634" y="3500448"/>
            <a:ext cx="64909" cy="6490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4473" y="3234031"/>
            <a:ext cx="64909" cy="6490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84473" y="3766866"/>
            <a:ext cx="64909" cy="6490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84473" y="3500448"/>
            <a:ext cx="64909" cy="6490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51218" y="4365699"/>
            <a:ext cx="1506045" cy="2040541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11113" y="4365699"/>
            <a:ext cx="2370417" cy="20430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18766" y="4365700"/>
            <a:ext cx="1924878" cy="2049607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24734" y="4362501"/>
            <a:ext cx="2126562" cy="2045234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4949988" y="3091343"/>
            <a:ext cx="2126562" cy="1084148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 marR="4396">
              <a:lnSpc>
                <a:spcPct val="125800"/>
              </a:lnSpc>
              <a:spcBef>
                <a:spcPts val="87"/>
              </a:spcBef>
            </a:pPr>
            <a:r>
              <a:rPr sz="1385" spc="-9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МEЧТА </a:t>
            </a:r>
            <a:r>
              <a:rPr sz="1385" spc="-17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СО</a:t>
            </a:r>
            <a:r>
              <a:rPr lang="ru-RU" sz="1385" spc="-17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ЗИ</a:t>
            </a:r>
            <a:r>
              <a:rPr sz="1385" spc="-17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ДАТEЛ</a:t>
            </a:r>
            <a:r>
              <a:rPr lang="ru-RU" sz="1385" spc="-17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Ь</a:t>
            </a:r>
            <a:r>
              <a:rPr sz="1385" spc="-17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НЫЙ</a:t>
            </a:r>
            <a:r>
              <a:rPr sz="1385" spc="9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 </a:t>
            </a:r>
            <a:r>
              <a:rPr sz="1385" spc="-69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ТР</a:t>
            </a:r>
            <a:r>
              <a:rPr lang="ru-RU" sz="1385" spc="-69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УД</a:t>
            </a:r>
          </a:p>
          <a:p>
            <a:pPr marL="10991" marR="4396">
              <a:lnSpc>
                <a:spcPct val="125800"/>
              </a:lnSpc>
              <a:spcBef>
                <a:spcPts val="87"/>
              </a:spcBef>
            </a:pPr>
            <a:r>
              <a:rPr lang="ru-RU" sz="1385" spc="-69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ВЗАИМОПОМОЩЬ</a:t>
            </a:r>
          </a:p>
          <a:p>
            <a:pPr marL="10991" marR="4396">
              <a:lnSpc>
                <a:spcPct val="125800"/>
              </a:lnSpc>
              <a:spcBef>
                <a:spcPts val="87"/>
              </a:spcBef>
            </a:pPr>
            <a:r>
              <a:rPr lang="ru-RU" sz="1385" spc="-69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И ВЗАИМОУВАЖЕНИЕ 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7460473" y="3092923"/>
            <a:ext cx="2600875" cy="1050613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 marR="4396">
              <a:lnSpc>
                <a:spcPct val="125000"/>
              </a:lnSpc>
              <a:spcBef>
                <a:spcPts val="87"/>
              </a:spcBef>
            </a:pPr>
            <a:r>
              <a:rPr sz="1385" spc="-61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EД</a:t>
            </a:r>
            <a:r>
              <a:rPr lang="ru-RU" sz="1385" spc="-61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И</a:t>
            </a:r>
            <a:r>
              <a:rPr sz="1385" spc="-61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НСТВО</a:t>
            </a:r>
            <a:r>
              <a:rPr sz="1385" spc="-39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 </a:t>
            </a:r>
            <a:r>
              <a:rPr sz="1385" spc="-26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НАРОДОВ</a:t>
            </a:r>
            <a:r>
              <a:rPr sz="1385" spc="-56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 </a:t>
            </a:r>
            <a:r>
              <a:rPr sz="1385" spc="-52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РОСС</a:t>
            </a:r>
            <a:r>
              <a:rPr lang="ru-RU" sz="1385" spc="-52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ИИ</a:t>
            </a:r>
            <a:r>
              <a:rPr sz="1385" spc="-52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 </a:t>
            </a:r>
            <a:r>
              <a:rPr lang="ru-RU" sz="1385" spc="-9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И</a:t>
            </a:r>
            <a:r>
              <a:rPr sz="1385" spc="-9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СТОР</a:t>
            </a:r>
            <a:r>
              <a:rPr lang="ru-RU" sz="1385" spc="-9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И</a:t>
            </a:r>
            <a:r>
              <a:rPr sz="1385" spc="-9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ЧEСКА</a:t>
            </a:r>
            <a:r>
              <a:rPr lang="ru-RU" sz="1385" spc="-9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Я</a:t>
            </a:r>
            <a:r>
              <a:rPr sz="1385" spc="264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 </a:t>
            </a:r>
            <a:r>
              <a:rPr sz="1385" spc="48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ПАМ</a:t>
            </a:r>
            <a:r>
              <a:rPr lang="ru-RU" sz="1385" spc="-52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Я</a:t>
            </a:r>
            <a:r>
              <a:rPr sz="1385" spc="-22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Т</a:t>
            </a:r>
            <a:r>
              <a:rPr lang="ru-RU" sz="1385" spc="-22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Ь</a:t>
            </a:r>
            <a:r>
              <a:rPr sz="1385" spc="-22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 </a:t>
            </a:r>
            <a:r>
              <a:rPr sz="1385" spc="-56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СЛ</a:t>
            </a:r>
            <a:r>
              <a:rPr lang="ru-RU" sz="1385" spc="-56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У</a:t>
            </a:r>
            <a:r>
              <a:rPr sz="1385" spc="-56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ЖEН</a:t>
            </a:r>
            <a:r>
              <a:rPr lang="ru-RU" sz="1385" spc="-56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И</a:t>
            </a:r>
            <a:r>
              <a:rPr sz="1385" spc="-56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E</a:t>
            </a:r>
            <a:r>
              <a:rPr sz="1385" spc="9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 </a:t>
            </a:r>
            <a:r>
              <a:rPr sz="1385" spc="-9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ОТEЧEСТВ</a:t>
            </a:r>
            <a:r>
              <a:rPr lang="ru-RU" sz="1385" spc="-9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У</a:t>
            </a:r>
            <a:r>
              <a:rPr sz="1385" spc="-9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 </a:t>
            </a:r>
            <a:r>
              <a:rPr sz="1385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КРEПКА</a:t>
            </a:r>
            <a:r>
              <a:rPr lang="ru-RU" sz="1385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Я</a:t>
            </a:r>
            <a:r>
              <a:rPr sz="1385" spc="39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  </a:t>
            </a:r>
            <a:r>
              <a:rPr sz="1385" spc="-17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СEМ</a:t>
            </a:r>
            <a:r>
              <a:rPr lang="ru-RU" sz="1385" spc="-17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ЬЯ</a:t>
            </a:r>
            <a:r>
              <a:rPr sz="1385" spc="-17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 </a:t>
            </a:r>
            <a:endParaRPr sz="1385" dirty="0">
              <a:latin typeface="PT Astra Serif" panose="020A0603040505020204" pitchFamily="18" charset="-52"/>
              <a:ea typeface="PT Astra Serif" panose="020A0603040505020204" pitchFamily="18" charset="-52"/>
              <a:cs typeface="Arial"/>
            </a:endParaRPr>
          </a:p>
        </p:txBody>
      </p:sp>
      <p:pic>
        <p:nvPicPr>
          <p:cNvPr id="31" name="object 5">
            <a:extLst>
              <a:ext uri="{FF2B5EF4-FFF2-40B4-BE49-F238E27FC236}">
                <a16:creationId xmlns:a16="http://schemas.microsoft.com/office/drawing/2014/main" id="{06D574F1-73A0-41F2-A85D-D60A672E3284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4845" y="595088"/>
            <a:ext cx="3163526" cy="840357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7D4B0CCB-DEAF-4B70-9373-92B899CD88EF}"/>
              </a:ext>
            </a:extLst>
          </p:cNvPr>
          <p:cNvSpPr/>
          <p:nvPr/>
        </p:nvSpPr>
        <p:spPr>
          <a:xfrm>
            <a:off x="8088765" y="1069348"/>
            <a:ext cx="3985530" cy="788328"/>
          </a:xfrm>
          <a:prstGeom prst="roundRect">
            <a:avLst/>
          </a:prstGeom>
          <a:solidFill>
            <a:schemeClr val="bg1"/>
          </a:solidFill>
          <a:ln>
            <a:solidFill>
              <a:srgbClr val="CADB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12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Министерство действует на основании Положения, утверждённого Постановлением Правительства Ульяновской области </a:t>
            </a:r>
            <a:r>
              <a:rPr lang="ru-RU" sz="1212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от 20 июля 2017 года №16/354-П.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9BC3D2C8-2BAD-4F4B-89E1-BE163A7CBAEC}"/>
              </a:ext>
            </a:extLst>
          </p:cNvPr>
          <p:cNvSpPr/>
          <p:nvPr/>
        </p:nvSpPr>
        <p:spPr>
          <a:xfrm>
            <a:off x="8068583" y="204129"/>
            <a:ext cx="3985530" cy="628615"/>
          </a:xfrm>
          <a:prstGeom prst="roundRect">
            <a:avLst/>
          </a:prstGeom>
          <a:solidFill>
            <a:schemeClr val="bg1"/>
          </a:solidFill>
          <a:ln>
            <a:solidFill>
              <a:srgbClr val="CADB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12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Федеральный закон </a:t>
            </a:r>
            <a:r>
              <a:rPr lang="ru-RU" sz="1212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 30.12.2020 №489-ФЗ </a:t>
            </a:r>
          </a:p>
          <a:p>
            <a:pPr algn="ctr"/>
            <a:r>
              <a:rPr lang="ru-RU" sz="1212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(ред. от 28.12.2024)</a:t>
            </a:r>
          </a:p>
          <a:p>
            <a:pPr algn="ctr"/>
            <a:r>
              <a:rPr lang="ru-RU" sz="1212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«О молодёжной политике в Российской Федерации»</a:t>
            </a:r>
            <a:endParaRPr lang="ru-RU" sz="1212" b="1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A12AD32-EC80-487B-B29E-694ED798B7DE}"/>
              </a:ext>
            </a:extLst>
          </p:cNvPr>
          <p:cNvSpPr/>
          <p:nvPr/>
        </p:nvSpPr>
        <p:spPr>
          <a:xfrm>
            <a:off x="1871128" y="1564850"/>
            <a:ext cx="4076651" cy="598908"/>
          </a:xfrm>
          <a:prstGeom prst="rect">
            <a:avLst/>
          </a:prstGeom>
          <a:solidFill>
            <a:srgbClr val="DAE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58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1914EB-9AB2-4524-B351-0DD9C1249D12}"/>
              </a:ext>
            </a:extLst>
          </p:cNvPr>
          <p:cNvSpPr txBox="1"/>
          <p:nvPr/>
        </p:nvSpPr>
        <p:spPr>
          <a:xfrm>
            <a:off x="1871129" y="1555974"/>
            <a:ext cx="4076651" cy="651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12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создавать </a:t>
            </a:r>
            <a:r>
              <a:rPr lang="ru-RU" sz="1212" b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реальные возможности</a:t>
            </a:r>
            <a:r>
              <a:rPr lang="ru-RU" sz="1212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для молодежи, помогать им проявлять себя, добиваться успеха, реализовывать свои идеи и инициативы.</a:t>
            </a:r>
            <a:endParaRPr lang="ru-RU" sz="1212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B14FD66-314D-413B-BC0D-CE6FD34BD4E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9628" b="10480"/>
          <a:stretch/>
        </p:blipFill>
        <p:spPr bwMode="auto">
          <a:xfrm>
            <a:off x="240090" y="5812596"/>
            <a:ext cx="793757" cy="79501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1218" y="3959221"/>
            <a:ext cx="2580542" cy="1047933"/>
          </a:xfrm>
          <a:custGeom>
            <a:avLst/>
            <a:gdLst/>
            <a:ahLst/>
            <a:cxnLst/>
            <a:rect l="l" t="t" r="r" b="b"/>
            <a:pathLst>
              <a:path w="2981960" h="1210945">
                <a:moveTo>
                  <a:pt x="2801378" y="1210779"/>
                </a:moveTo>
                <a:lnTo>
                  <a:pt x="179997" y="1210779"/>
                </a:lnTo>
                <a:lnTo>
                  <a:pt x="132149" y="1204349"/>
                </a:lnTo>
                <a:lnTo>
                  <a:pt x="89152" y="1186203"/>
                </a:lnTo>
                <a:lnTo>
                  <a:pt x="52722" y="1158057"/>
                </a:lnTo>
                <a:lnTo>
                  <a:pt x="24576" y="1121627"/>
                </a:lnTo>
                <a:lnTo>
                  <a:pt x="6430" y="1078630"/>
                </a:lnTo>
                <a:lnTo>
                  <a:pt x="0" y="1030782"/>
                </a:lnTo>
                <a:lnTo>
                  <a:pt x="0" y="179997"/>
                </a:ln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2801378" y="0"/>
                </a:lnTo>
                <a:lnTo>
                  <a:pt x="2849231" y="6429"/>
                </a:lnTo>
                <a:lnTo>
                  <a:pt x="2892229" y="24573"/>
                </a:lnTo>
                <a:lnTo>
                  <a:pt x="2928658" y="52717"/>
                </a:lnTo>
                <a:lnTo>
                  <a:pt x="2956802" y="89146"/>
                </a:lnTo>
                <a:lnTo>
                  <a:pt x="2974946" y="132144"/>
                </a:lnTo>
                <a:lnTo>
                  <a:pt x="2981375" y="179997"/>
                </a:lnTo>
                <a:lnTo>
                  <a:pt x="2981375" y="1030782"/>
                </a:lnTo>
                <a:lnTo>
                  <a:pt x="2974946" y="1078630"/>
                </a:lnTo>
                <a:lnTo>
                  <a:pt x="2956802" y="1121627"/>
                </a:lnTo>
                <a:lnTo>
                  <a:pt x="2928658" y="1158057"/>
                </a:lnTo>
                <a:lnTo>
                  <a:pt x="2892229" y="1186203"/>
                </a:lnTo>
                <a:lnTo>
                  <a:pt x="2849231" y="1204349"/>
                </a:lnTo>
                <a:lnTo>
                  <a:pt x="2801378" y="1210779"/>
                </a:lnTo>
                <a:close/>
              </a:path>
            </a:pathLst>
          </a:custGeom>
          <a:ln w="19050">
            <a:solidFill>
              <a:srgbClr val="6F60AA"/>
            </a:solidFill>
          </a:ln>
          <a:effectLst>
            <a:glow rad="127000">
              <a:schemeClr val="bg1"/>
            </a:glow>
          </a:effectLst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3" name="object 3"/>
          <p:cNvSpPr/>
          <p:nvPr/>
        </p:nvSpPr>
        <p:spPr>
          <a:xfrm>
            <a:off x="1951218" y="5170730"/>
            <a:ext cx="2580542" cy="1047933"/>
          </a:xfrm>
          <a:custGeom>
            <a:avLst/>
            <a:gdLst/>
            <a:ahLst/>
            <a:cxnLst/>
            <a:rect l="l" t="t" r="r" b="b"/>
            <a:pathLst>
              <a:path w="2981960" h="1210945">
                <a:moveTo>
                  <a:pt x="2801378" y="1210779"/>
                </a:moveTo>
                <a:lnTo>
                  <a:pt x="179997" y="1210779"/>
                </a:lnTo>
                <a:lnTo>
                  <a:pt x="132149" y="1204349"/>
                </a:lnTo>
                <a:lnTo>
                  <a:pt x="89152" y="1186203"/>
                </a:lnTo>
                <a:lnTo>
                  <a:pt x="52722" y="1158057"/>
                </a:lnTo>
                <a:lnTo>
                  <a:pt x="24576" y="1121627"/>
                </a:lnTo>
                <a:lnTo>
                  <a:pt x="6430" y="1078630"/>
                </a:lnTo>
                <a:lnTo>
                  <a:pt x="0" y="1030782"/>
                </a:lnTo>
                <a:lnTo>
                  <a:pt x="0" y="179997"/>
                </a:ln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2801378" y="0"/>
                </a:lnTo>
                <a:lnTo>
                  <a:pt x="2849231" y="6429"/>
                </a:lnTo>
                <a:lnTo>
                  <a:pt x="2892229" y="24573"/>
                </a:lnTo>
                <a:lnTo>
                  <a:pt x="2928658" y="52717"/>
                </a:lnTo>
                <a:lnTo>
                  <a:pt x="2956802" y="89146"/>
                </a:lnTo>
                <a:lnTo>
                  <a:pt x="2974946" y="132144"/>
                </a:lnTo>
                <a:lnTo>
                  <a:pt x="2981375" y="179997"/>
                </a:lnTo>
                <a:lnTo>
                  <a:pt x="2981375" y="1030782"/>
                </a:lnTo>
                <a:lnTo>
                  <a:pt x="2974946" y="1078630"/>
                </a:lnTo>
                <a:lnTo>
                  <a:pt x="2956802" y="1121627"/>
                </a:lnTo>
                <a:lnTo>
                  <a:pt x="2928658" y="1158057"/>
                </a:lnTo>
                <a:lnTo>
                  <a:pt x="2892229" y="1186203"/>
                </a:lnTo>
                <a:lnTo>
                  <a:pt x="2849231" y="1204349"/>
                </a:lnTo>
                <a:lnTo>
                  <a:pt x="2801378" y="1210779"/>
                </a:lnTo>
                <a:close/>
              </a:path>
            </a:pathLst>
          </a:custGeom>
          <a:ln w="19050">
            <a:solidFill>
              <a:srgbClr val="6F60AA"/>
            </a:solidFill>
          </a:ln>
          <a:effectLst>
            <a:glow rad="127000">
              <a:schemeClr val="bg1"/>
            </a:glow>
          </a:effectLst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4" name="object 4"/>
          <p:cNvSpPr/>
          <p:nvPr/>
        </p:nvSpPr>
        <p:spPr>
          <a:xfrm>
            <a:off x="1951218" y="1536192"/>
            <a:ext cx="2580542" cy="1047933"/>
          </a:xfrm>
          <a:custGeom>
            <a:avLst/>
            <a:gdLst/>
            <a:ahLst/>
            <a:cxnLst/>
            <a:rect l="l" t="t" r="r" b="b"/>
            <a:pathLst>
              <a:path w="2981960" h="1210945">
                <a:moveTo>
                  <a:pt x="2801378" y="1210779"/>
                </a:moveTo>
                <a:lnTo>
                  <a:pt x="179997" y="1210779"/>
                </a:lnTo>
                <a:lnTo>
                  <a:pt x="132149" y="1204349"/>
                </a:lnTo>
                <a:lnTo>
                  <a:pt x="89152" y="1186203"/>
                </a:lnTo>
                <a:lnTo>
                  <a:pt x="52722" y="1158057"/>
                </a:lnTo>
                <a:lnTo>
                  <a:pt x="24576" y="1121627"/>
                </a:lnTo>
                <a:lnTo>
                  <a:pt x="6430" y="1078630"/>
                </a:lnTo>
                <a:lnTo>
                  <a:pt x="0" y="1030782"/>
                </a:lnTo>
                <a:lnTo>
                  <a:pt x="0" y="179997"/>
                </a:ln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2801378" y="0"/>
                </a:lnTo>
                <a:lnTo>
                  <a:pt x="2849231" y="6429"/>
                </a:lnTo>
                <a:lnTo>
                  <a:pt x="2892229" y="24573"/>
                </a:lnTo>
                <a:lnTo>
                  <a:pt x="2928658" y="52717"/>
                </a:lnTo>
                <a:lnTo>
                  <a:pt x="2956802" y="89146"/>
                </a:lnTo>
                <a:lnTo>
                  <a:pt x="2974946" y="132144"/>
                </a:lnTo>
                <a:lnTo>
                  <a:pt x="2981375" y="179997"/>
                </a:lnTo>
                <a:lnTo>
                  <a:pt x="2981375" y="1030782"/>
                </a:lnTo>
                <a:lnTo>
                  <a:pt x="2974946" y="1078630"/>
                </a:lnTo>
                <a:lnTo>
                  <a:pt x="2956802" y="1121627"/>
                </a:lnTo>
                <a:lnTo>
                  <a:pt x="2928658" y="1158057"/>
                </a:lnTo>
                <a:lnTo>
                  <a:pt x="2892229" y="1186203"/>
                </a:lnTo>
                <a:lnTo>
                  <a:pt x="2849231" y="1204349"/>
                </a:lnTo>
                <a:lnTo>
                  <a:pt x="2801378" y="1210779"/>
                </a:lnTo>
                <a:close/>
              </a:path>
            </a:pathLst>
          </a:custGeom>
          <a:ln w="19050">
            <a:solidFill>
              <a:srgbClr val="6F60AA"/>
            </a:solidFill>
          </a:ln>
          <a:effectLst>
            <a:glow rad="127000">
              <a:schemeClr val="bg1"/>
            </a:glow>
          </a:effectLst>
        </p:spPr>
        <p:txBody>
          <a:bodyPr wrap="square" lIns="0" tIns="0" rIns="0" bIns="0" rtlCol="0"/>
          <a:lstStyle/>
          <a:p>
            <a:endParaRPr sz="1558" dirty="0">
              <a:solidFill>
                <a:schemeClr val="bg1"/>
              </a:solidFill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37686" y="1536192"/>
            <a:ext cx="1904314" cy="156301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7686" y="3202257"/>
            <a:ext cx="1904314" cy="178838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37686" y="5092021"/>
            <a:ext cx="1904314" cy="112650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48431" y="1536192"/>
            <a:ext cx="1263399" cy="99261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48431" y="2629944"/>
            <a:ext cx="1263399" cy="167641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48431" y="4407485"/>
            <a:ext cx="1263399" cy="86747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48431" y="5388420"/>
            <a:ext cx="1263399" cy="83010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42975" y="2739464"/>
            <a:ext cx="2596522" cy="106427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3" name="object 13"/>
          <p:cNvSpPr/>
          <p:nvPr/>
        </p:nvSpPr>
        <p:spPr>
          <a:xfrm>
            <a:off x="2779223" y="520046"/>
            <a:ext cx="1990908" cy="390707"/>
          </a:xfrm>
          <a:custGeom>
            <a:avLst/>
            <a:gdLst/>
            <a:ahLst/>
            <a:cxnLst/>
            <a:rect l="l" t="t" r="r" b="b"/>
            <a:pathLst>
              <a:path w="2300605" h="451484">
                <a:moveTo>
                  <a:pt x="2300351" y="73723"/>
                </a:moveTo>
                <a:lnTo>
                  <a:pt x="2169972" y="73723"/>
                </a:lnTo>
                <a:lnTo>
                  <a:pt x="2145796" y="75452"/>
                </a:lnTo>
                <a:lnTo>
                  <a:pt x="2106125" y="89277"/>
                </a:lnTo>
                <a:lnTo>
                  <a:pt x="2078341" y="116168"/>
                </a:lnTo>
                <a:lnTo>
                  <a:pt x="2062530" y="172173"/>
                </a:lnTo>
                <a:lnTo>
                  <a:pt x="2063613" y="188472"/>
                </a:lnTo>
                <a:lnTo>
                  <a:pt x="2079840" y="230619"/>
                </a:lnTo>
                <a:lnTo>
                  <a:pt x="2114525" y="259110"/>
                </a:lnTo>
                <a:lnTo>
                  <a:pt x="2129967" y="264782"/>
                </a:lnTo>
                <a:lnTo>
                  <a:pt x="2046351" y="388416"/>
                </a:lnTo>
                <a:lnTo>
                  <a:pt x="2130869" y="388416"/>
                </a:lnTo>
                <a:lnTo>
                  <a:pt x="2207742" y="270179"/>
                </a:lnTo>
                <a:lnTo>
                  <a:pt x="2300351" y="270179"/>
                </a:lnTo>
                <a:lnTo>
                  <a:pt x="2300351" y="210845"/>
                </a:lnTo>
                <a:lnTo>
                  <a:pt x="2179866" y="210845"/>
                </a:lnTo>
                <a:lnTo>
                  <a:pt x="2160987" y="208540"/>
                </a:lnTo>
                <a:lnTo>
                  <a:pt x="2147501" y="201626"/>
                </a:lnTo>
                <a:lnTo>
                  <a:pt x="2139409" y="190105"/>
                </a:lnTo>
                <a:lnTo>
                  <a:pt x="2136711" y="173977"/>
                </a:lnTo>
                <a:lnTo>
                  <a:pt x="2137413" y="165704"/>
                </a:lnTo>
                <a:lnTo>
                  <a:pt x="2170114" y="137713"/>
                </a:lnTo>
                <a:lnTo>
                  <a:pt x="2179866" y="137109"/>
                </a:lnTo>
                <a:lnTo>
                  <a:pt x="2300351" y="137109"/>
                </a:lnTo>
                <a:lnTo>
                  <a:pt x="2300351" y="73723"/>
                </a:lnTo>
                <a:close/>
              </a:path>
              <a:path w="2300605" h="451484">
                <a:moveTo>
                  <a:pt x="2300351" y="270179"/>
                </a:moveTo>
                <a:lnTo>
                  <a:pt x="2230666" y="270179"/>
                </a:lnTo>
                <a:lnTo>
                  <a:pt x="2230666" y="388416"/>
                </a:lnTo>
                <a:lnTo>
                  <a:pt x="2300351" y="388416"/>
                </a:lnTo>
                <a:lnTo>
                  <a:pt x="2300351" y="270179"/>
                </a:lnTo>
                <a:close/>
              </a:path>
              <a:path w="2300605" h="451484">
                <a:moveTo>
                  <a:pt x="2300351" y="137109"/>
                </a:moveTo>
                <a:lnTo>
                  <a:pt x="2230666" y="137109"/>
                </a:lnTo>
                <a:lnTo>
                  <a:pt x="2230666" y="210845"/>
                </a:lnTo>
                <a:lnTo>
                  <a:pt x="2300351" y="210845"/>
                </a:lnTo>
                <a:lnTo>
                  <a:pt x="2300351" y="137109"/>
                </a:lnTo>
                <a:close/>
              </a:path>
              <a:path w="2300605" h="451484">
                <a:moveTo>
                  <a:pt x="1812582" y="73723"/>
                </a:moveTo>
                <a:lnTo>
                  <a:pt x="1742909" y="73723"/>
                </a:lnTo>
                <a:lnTo>
                  <a:pt x="1742909" y="388416"/>
                </a:lnTo>
                <a:lnTo>
                  <a:pt x="1802244" y="388416"/>
                </a:lnTo>
                <a:lnTo>
                  <a:pt x="1890088" y="272427"/>
                </a:lnTo>
                <a:lnTo>
                  <a:pt x="1812582" y="272427"/>
                </a:lnTo>
                <a:lnTo>
                  <a:pt x="1812582" y="73723"/>
                </a:lnTo>
                <a:close/>
              </a:path>
              <a:path w="2300605" h="451484">
                <a:moveTo>
                  <a:pt x="2022525" y="190157"/>
                </a:moveTo>
                <a:lnTo>
                  <a:pt x="1952840" y="190157"/>
                </a:lnTo>
                <a:lnTo>
                  <a:pt x="1952840" y="388416"/>
                </a:lnTo>
                <a:lnTo>
                  <a:pt x="2022525" y="388416"/>
                </a:lnTo>
                <a:lnTo>
                  <a:pt x="2022525" y="190157"/>
                </a:lnTo>
                <a:close/>
              </a:path>
              <a:path w="2300605" h="451484">
                <a:moveTo>
                  <a:pt x="2022525" y="73723"/>
                </a:moveTo>
                <a:lnTo>
                  <a:pt x="1963635" y="73723"/>
                </a:lnTo>
                <a:lnTo>
                  <a:pt x="1813039" y="272427"/>
                </a:lnTo>
                <a:lnTo>
                  <a:pt x="1890088" y="272427"/>
                </a:lnTo>
                <a:lnTo>
                  <a:pt x="1952396" y="190157"/>
                </a:lnTo>
                <a:lnTo>
                  <a:pt x="2022525" y="190157"/>
                </a:lnTo>
                <a:lnTo>
                  <a:pt x="2022525" y="73723"/>
                </a:lnTo>
                <a:close/>
              </a:path>
              <a:path w="2300605" h="451484">
                <a:moveTo>
                  <a:pt x="1592313" y="73723"/>
                </a:moveTo>
                <a:lnTo>
                  <a:pt x="1461935" y="73723"/>
                </a:lnTo>
                <a:lnTo>
                  <a:pt x="1461935" y="388416"/>
                </a:lnTo>
                <a:lnTo>
                  <a:pt x="1596809" y="388416"/>
                </a:lnTo>
                <a:lnTo>
                  <a:pt x="1619143" y="387066"/>
                </a:lnTo>
                <a:lnTo>
                  <a:pt x="1657572" y="376270"/>
                </a:lnTo>
                <a:lnTo>
                  <a:pt x="1696261" y="339299"/>
                </a:lnTo>
                <a:lnTo>
                  <a:pt x="1700681" y="325031"/>
                </a:lnTo>
                <a:lnTo>
                  <a:pt x="1531620" y="325031"/>
                </a:lnTo>
                <a:lnTo>
                  <a:pt x="1531620" y="256692"/>
                </a:lnTo>
                <a:lnTo>
                  <a:pt x="1692710" y="256692"/>
                </a:lnTo>
                <a:lnTo>
                  <a:pt x="1687723" y="247253"/>
                </a:lnTo>
                <a:lnTo>
                  <a:pt x="1667634" y="231406"/>
                </a:lnTo>
                <a:lnTo>
                  <a:pt x="1639506" y="222529"/>
                </a:lnTo>
                <a:lnTo>
                  <a:pt x="1639506" y="221627"/>
                </a:lnTo>
                <a:lnTo>
                  <a:pt x="1661340" y="211207"/>
                </a:lnTo>
                <a:lnTo>
                  <a:pt x="1674263" y="198704"/>
                </a:lnTo>
                <a:lnTo>
                  <a:pt x="1531620" y="198704"/>
                </a:lnTo>
                <a:lnTo>
                  <a:pt x="1531620" y="137109"/>
                </a:lnTo>
                <a:lnTo>
                  <a:pt x="1688062" y="137109"/>
                </a:lnTo>
                <a:lnTo>
                  <a:pt x="1687747" y="133622"/>
                </a:lnTo>
                <a:lnTo>
                  <a:pt x="1662887" y="93281"/>
                </a:lnTo>
                <a:lnTo>
                  <a:pt x="1613239" y="74947"/>
                </a:lnTo>
                <a:lnTo>
                  <a:pt x="1592313" y="73723"/>
                </a:lnTo>
                <a:close/>
              </a:path>
              <a:path w="2300605" h="451484">
                <a:moveTo>
                  <a:pt x="1692710" y="256692"/>
                </a:moveTo>
                <a:lnTo>
                  <a:pt x="1586014" y="256692"/>
                </a:lnTo>
                <a:lnTo>
                  <a:pt x="1605875" y="258828"/>
                </a:lnTo>
                <a:lnTo>
                  <a:pt x="1620064" y="265234"/>
                </a:lnTo>
                <a:lnTo>
                  <a:pt x="1628578" y="275910"/>
                </a:lnTo>
                <a:lnTo>
                  <a:pt x="1631416" y="290855"/>
                </a:lnTo>
                <a:lnTo>
                  <a:pt x="1630658" y="298685"/>
                </a:lnTo>
                <a:lnTo>
                  <a:pt x="1596267" y="324481"/>
                </a:lnTo>
                <a:lnTo>
                  <a:pt x="1586458" y="325031"/>
                </a:lnTo>
                <a:lnTo>
                  <a:pt x="1700681" y="325031"/>
                </a:lnTo>
                <a:lnTo>
                  <a:pt x="1701910" y="321063"/>
                </a:lnTo>
                <a:lnTo>
                  <a:pt x="1703793" y="299846"/>
                </a:lnTo>
                <a:lnTo>
                  <a:pt x="1699776" y="270067"/>
                </a:lnTo>
                <a:lnTo>
                  <a:pt x="1692710" y="256692"/>
                </a:lnTo>
                <a:close/>
              </a:path>
              <a:path w="2300605" h="451484">
                <a:moveTo>
                  <a:pt x="1688062" y="137109"/>
                </a:moveTo>
                <a:lnTo>
                  <a:pt x="1584210" y="137109"/>
                </a:lnTo>
                <a:lnTo>
                  <a:pt x="1591699" y="137616"/>
                </a:lnTo>
                <a:lnTo>
                  <a:pt x="1598429" y="139136"/>
                </a:lnTo>
                <a:lnTo>
                  <a:pt x="1604400" y="141668"/>
                </a:lnTo>
                <a:lnTo>
                  <a:pt x="1609610" y="145211"/>
                </a:lnTo>
                <a:lnTo>
                  <a:pt x="1616062" y="150596"/>
                </a:lnTo>
                <a:lnTo>
                  <a:pt x="1619275" y="157949"/>
                </a:lnTo>
                <a:lnTo>
                  <a:pt x="1619275" y="177126"/>
                </a:lnTo>
                <a:lnTo>
                  <a:pt x="1583766" y="198704"/>
                </a:lnTo>
                <a:lnTo>
                  <a:pt x="1674263" y="198704"/>
                </a:lnTo>
                <a:lnTo>
                  <a:pt x="1676933" y="196121"/>
                </a:lnTo>
                <a:lnTo>
                  <a:pt x="1686287" y="176370"/>
                </a:lnTo>
                <a:lnTo>
                  <a:pt x="1689404" y="151955"/>
                </a:lnTo>
                <a:lnTo>
                  <a:pt x="1688108" y="137616"/>
                </a:lnTo>
                <a:lnTo>
                  <a:pt x="1688062" y="137109"/>
                </a:lnTo>
                <a:close/>
              </a:path>
              <a:path w="2300605" h="451484">
                <a:moveTo>
                  <a:pt x="1349552" y="138912"/>
                </a:moveTo>
                <a:lnTo>
                  <a:pt x="1279867" y="138912"/>
                </a:lnTo>
                <a:lnTo>
                  <a:pt x="1279867" y="388416"/>
                </a:lnTo>
                <a:lnTo>
                  <a:pt x="1349552" y="388416"/>
                </a:lnTo>
                <a:lnTo>
                  <a:pt x="1349552" y="138912"/>
                </a:lnTo>
                <a:close/>
              </a:path>
              <a:path w="2300605" h="451484">
                <a:moveTo>
                  <a:pt x="1432267" y="73723"/>
                </a:moveTo>
                <a:lnTo>
                  <a:pt x="1196708" y="73723"/>
                </a:lnTo>
                <a:lnTo>
                  <a:pt x="1196708" y="138912"/>
                </a:lnTo>
                <a:lnTo>
                  <a:pt x="1432267" y="138912"/>
                </a:lnTo>
                <a:lnTo>
                  <a:pt x="1432267" y="73723"/>
                </a:lnTo>
                <a:close/>
              </a:path>
              <a:path w="2300605" h="451484">
                <a:moveTo>
                  <a:pt x="1072629" y="66979"/>
                </a:moveTo>
                <a:lnTo>
                  <a:pt x="1003846" y="78224"/>
                </a:lnTo>
                <a:lnTo>
                  <a:pt x="948550" y="111937"/>
                </a:lnTo>
                <a:lnTo>
                  <a:pt x="912139" y="164199"/>
                </a:lnTo>
                <a:lnTo>
                  <a:pt x="899998" y="231063"/>
                </a:lnTo>
                <a:lnTo>
                  <a:pt x="903033" y="266327"/>
                </a:lnTo>
                <a:lnTo>
                  <a:pt x="927312" y="325897"/>
                </a:lnTo>
                <a:lnTo>
                  <a:pt x="974513" y="369871"/>
                </a:lnTo>
                <a:lnTo>
                  <a:pt x="1036550" y="392350"/>
                </a:lnTo>
                <a:lnTo>
                  <a:pt x="1072629" y="395160"/>
                </a:lnTo>
                <a:lnTo>
                  <a:pt x="1103278" y="392967"/>
                </a:lnTo>
                <a:lnTo>
                  <a:pt x="1132301" y="386391"/>
                </a:lnTo>
                <a:lnTo>
                  <a:pt x="1159699" y="375433"/>
                </a:lnTo>
                <a:lnTo>
                  <a:pt x="1185468" y="360095"/>
                </a:lnTo>
                <a:lnTo>
                  <a:pt x="1162692" y="323227"/>
                </a:lnTo>
                <a:lnTo>
                  <a:pt x="1072629" y="323227"/>
                </a:lnTo>
                <a:lnTo>
                  <a:pt x="1053199" y="321710"/>
                </a:lnTo>
                <a:lnTo>
                  <a:pt x="1052816" y="321710"/>
                </a:lnTo>
                <a:lnTo>
                  <a:pt x="1034527" y="316988"/>
                </a:lnTo>
                <a:lnTo>
                  <a:pt x="992044" y="284720"/>
                </a:lnTo>
                <a:lnTo>
                  <a:pt x="976871" y="231063"/>
                </a:lnTo>
                <a:lnTo>
                  <a:pt x="978557" y="211023"/>
                </a:lnTo>
                <a:lnTo>
                  <a:pt x="1003846" y="163868"/>
                </a:lnTo>
                <a:lnTo>
                  <a:pt x="1052650" y="140472"/>
                </a:lnTo>
                <a:lnTo>
                  <a:pt x="1072629" y="138912"/>
                </a:lnTo>
                <a:lnTo>
                  <a:pt x="1162697" y="138912"/>
                </a:lnTo>
                <a:lnTo>
                  <a:pt x="1185468" y="102044"/>
                </a:lnTo>
                <a:lnTo>
                  <a:pt x="1159699" y="86707"/>
                </a:lnTo>
                <a:lnTo>
                  <a:pt x="1132301" y="75749"/>
                </a:lnTo>
                <a:lnTo>
                  <a:pt x="1103278" y="69172"/>
                </a:lnTo>
                <a:lnTo>
                  <a:pt x="1072629" y="66979"/>
                </a:lnTo>
                <a:close/>
              </a:path>
              <a:path w="2300605" h="451484">
                <a:moveTo>
                  <a:pt x="1147699" y="298957"/>
                </a:moveTo>
                <a:lnTo>
                  <a:pt x="1129354" y="309575"/>
                </a:lnTo>
                <a:lnTo>
                  <a:pt x="1110726" y="317160"/>
                </a:lnTo>
                <a:lnTo>
                  <a:pt x="1091817" y="321710"/>
                </a:lnTo>
                <a:lnTo>
                  <a:pt x="1072629" y="323227"/>
                </a:lnTo>
                <a:lnTo>
                  <a:pt x="1162692" y="323227"/>
                </a:lnTo>
                <a:lnTo>
                  <a:pt x="1147699" y="298957"/>
                </a:lnTo>
                <a:close/>
              </a:path>
              <a:path w="2300605" h="451484">
                <a:moveTo>
                  <a:pt x="1162697" y="138912"/>
                </a:moveTo>
                <a:lnTo>
                  <a:pt x="1072629" y="138912"/>
                </a:lnTo>
                <a:lnTo>
                  <a:pt x="1092356" y="140472"/>
                </a:lnTo>
                <a:lnTo>
                  <a:pt x="1091994" y="140472"/>
                </a:lnTo>
                <a:lnTo>
                  <a:pt x="1110726" y="144981"/>
                </a:lnTo>
                <a:lnTo>
                  <a:pt x="1129354" y="152569"/>
                </a:lnTo>
                <a:lnTo>
                  <a:pt x="1147699" y="163194"/>
                </a:lnTo>
                <a:lnTo>
                  <a:pt x="1162697" y="138912"/>
                </a:lnTo>
                <a:close/>
              </a:path>
              <a:path w="2300605" h="451484">
                <a:moveTo>
                  <a:pt x="699947" y="0"/>
                </a:moveTo>
                <a:lnTo>
                  <a:pt x="653643" y="0"/>
                </a:lnTo>
                <a:lnTo>
                  <a:pt x="655793" y="14023"/>
                </a:lnTo>
                <a:lnTo>
                  <a:pt x="684844" y="53581"/>
                </a:lnTo>
                <a:lnTo>
                  <a:pt x="727379" y="62941"/>
                </a:lnTo>
                <a:lnTo>
                  <a:pt x="743503" y="61900"/>
                </a:lnTo>
                <a:lnTo>
                  <a:pt x="780415" y="46304"/>
                </a:lnTo>
                <a:lnTo>
                  <a:pt x="794706" y="26974"/>
                </a:lnTo>
                <a:lnTo>
                  <a:pt x="718680" y="26974"/>
                </a:lnTo>
                <a:lnTo>
                  <a:pt x="712012" y="24498"/>
                </a:lnTo>
                <a:lnTo>
                  <a:pt x="702716" y="14617"/>
                </a:lnTo>
                <a:lnTo>
                  <a:pt x="700252" y="8089"/>
                </a:lnTo>
                <a:lnTo>
                  <a:pt x="699947" y="0"/>
                </a:lnTo>
                <a:close/>
              </a:path>
              <a:path w="2300605" h="451484">
                <a:moveTo>
                  <a:pt x="801103" y="0"/>
                </a:moveTo>
                <a:lnTo>
                  <a:pt x="754799" y="0"/>
                </a:lnTo>
                <a:lnTo>
                  <a:pt x="754494" y="8089"/>
                </a:lnTo>
                <a:lnTo>
                  <a:pt x="752017" y="14617"/>
                </a:lnTo>
                <a:lnTo>
                  <a:pt x="742734" y="24498"/>
                </a:lnTo>
                <a:lnTo>
                  <a:pt x="736066" y="26974"/>
                </a:lnTo>
                <a:lnTo>
                  <a:pt x="794706" y="26974"/>
                </a:lnTo>
                <a:lnTo>
                  <a:pt x="795031" y="26414"/>
                </a:lnTo>
                <a:lnTo>
                  <a:pt x="799133" y="14023"/>
                </a:lnTo>
                <a:lnTo>
                  <a:pt x="801103" y="0"/>
                </a:lnTo>
                <a:close/>
              </a:path>
              <a:path w="2300605" h="451484">
                <a:moveTo>
                  <a:pt x="653199" y="73723"/>
                </a:moveTo>
                <a:lnTo>
                  <a:pt x="583514" y="73723"/>
                </a:lnTo>
                <a:lnTo>
                  <a:pt x="583514" y="388416"/>
                </a:lnTo>
                <a:lnTo>
                  <a:pt x="642861" y="388416"/>
                </a:lnTo>
                <a:lnTo>
                  <a:pt x="730705" y="272427"/>
                </a:lnTo>
                <a:lnTo>
                  <a:pt x="653199" y="272427"/>
                </a:lnTo>
                <a:lnTo>
                  <a:pt x="653199" y="73723"/>
                </a:lnTo>
                <a:close/>
              </a:path>
              <a:path w="2300605" h="451484">
                <a:moveTo>
                  <a:pt x="863142" y="190157"/>
                </a:moveTo>
                <a:lnTo>
                  <a:pt x="793457" y="190157"/>
                </a:lnTo>
                <a:lnTo>
                  <a:pt x="793457" y="388416"/>
                </a:lnTo>
                <a:lnTo>
                  <a:pt x="863142" y="388416"/>
                </a:lnTo>
                <a:lnTo>
                  <a:pt x="863142" y="190157"/>
                </a:lnTo>
                <a:close/>
              </a:path>
              <a:path w="2300605" h="451484">
                <a:moveTo>
                  <a:pt x="863142" y="73723"/>
                </a:moveTo>
                <a:lnTo>
                  <a:pt x="804252" y="73723"/>
                </a:lnTo>
                <a:lnTo>
                  <a:pt x="653643" y="272427"/>
                </a:lnTo>
                <a:lnTo>
                  <a:pt x="730705" y="272427"/>
                </a:lnTo>
                <a:lnTo>
                  <a:pt x="793013" y="190157"/>
                </a:lnTo>
                <a:lnTo>
                  <a:pt x="863142" y="190157"/>
                </a:lnTo>
                <a:lnTo>
                  <a:pt x="863142" y="73723"/>
                </a:lnTo>
                <a:close/>
              </a:path>
              <a:path w="2300605" h="451484">
                <a:moveTo>
                  <a:pt x="539915" y="73723"/>
                </a:moveTo>
                <a:lnTo>
                  <a:pt x="345262" y="73723"/>
                </a:lnTo>
                <a:lnTo>
                  <a:pt x="345262" y="388416"/>
                </a:lnTo>
                <a:lnTo>
                  <a:pt x="542163" y="388416"/>
                </a:lnTo>
                <a:lnTo>
                  <a:pt x="542163" y="323227"/>
                </a:lnTo>
                <a:lnTo>
                  <a:pt x="414934" y="323227"/>
                </a:lnTo>
                <a:lnTo>
                  <a:pt x="414934" y="251752"/>
                </a:lnTo>
                <a:lnTo>
                  <a:pt x="527329" y="251752"/>
                </a:lnTo>
                <a:lnTo>
                  <a:pt x="527329" y="188366"/>
                </a:lnTo>
                <a:lnTo>
                  <a:pt x="414934" y="188366"/>
                </a:lnTo>
                <a:lnTo>
                  <a:pt x="414934" y="138912"/>
                </a:lnTo>
                <a:lnTo>
                  <a:pt x="539915" y="138912"/>
                </a:lnTo>
                <a:lnTo>
                  <a:pt x="539915" y="73723"/>
                </a:lnTo>
                <a:close/>
              </a:path>
              <a:path w="2300605" h="451484">
                <a:moveTo>
                  <a:pt x="314693" y="329971"/>
                </a:moveTo>
                <a:lnTo>
                  <a:pt x="0" y="329971"/>
                </a:lnTo>
                <a:lnTo>
                  <a:pt x="0" y="451345"/>
                </a:lnTo>
                <a:lnTo>
                  <a:pt x="65189" y="451345"/>
                </a:lnTo>
                <a:lnTo>
                  <a:pt x="65189" y="395160"/>
                </a:lnTo>
                <a:lnTo>
                  <a:pt x="314693" y="395160"/>
                </a:lnTo>
                <a:lnTo>
                  <a:pt x="314693" y="329971"/>
                </a:lnTo>
                <a:close/>
              </a:path>
              <a:path w="2300605" h="451484">
                <a:moveTo>
                  <a:pt x="314693" y="395160"/>
                </a:moveTo>
                <a:lnTo>
                  <a:pt x="249504" y="395160"/>
                </a:lnTo>
                <a:lnTo>
                  <a:pt x="249504" y="451345"/>
                </a:lnTo>
                <a:lnTo>
                  <a:pt x="314693" y="451345"/>
                </a:lnTo>
                <a:lnTo>
                  <a:pt x="314693" y="395160"/>
                </a:lnTo>
                <a:close/>
              </a:path>
              <a:path w="2300605" h="451484">
                <a:moveTo>
                  <a:pt x="276923" y="73723"/>
                </a:moveTo>
                <a:lnTo>
                  <a:pt x="58000" y="73723"/>
                </a:lnTo>
                <a:lnTo>
                  <a:pt x="57984" y="201853"/>
                </a:lnTo>
                <a:lnTo>
                  <a:pt x="56669" y="237508"/>
                </a:lnTo>
                <a:lnTo>
                  <a:pt x="52716" y="270856"/>
                </a:lnTo>
                <a:lnTo>
                  <a:pt x="46141" y="301568"/>
                </a:lnTo>
                <a:lnTo>
                  <a:pt x="46111" y="301705"/>
                </a:lnTo>
                <a:lnTo>
                  <a:pt x="36868" y="329971"/>
                </a:lnTo>
                <a:lnTo>
                  <a:pt x="106997" y="329971"/>
                </a:lnTo>
                <a:lnTo>
                  <a:pt x="122479" y="270856"/>
                </a:lnTo>
                <a:lnTo>
                  <a:pt x="127673" y="201853"/>
                </a:lnTo>
                <a:lnTo>
                  <a:pt x="127673" y="138912"/>
                </a:lnTo>
                <a:lnTo>
                  <a:pt x="276923" y="138912"/>
                </a:lnTo>
                <a:lnTo>
                  <a:pt x="276923" y="73723"/>
                </a:lnTo>
                <a:close/>
              </a:path>
              <a:path w="2300605" h="451484">
                <a:moveTo>
                  <a:pt x="276923" y="138912"/>
                </a:moveTo>
                <a:lnTo>
                  <a:pt x="207251" y="138912"/>
                </a:lnTo>
                <a:lnTo>
                  <a:pt x="207251" y="329971"/>
                </a:lnTo>
                <a:lnTo>
                  <a:pt x="276923" y="329971"/>
                </a:lnTo>
                <a:lnTo>
                  <a:pt x="276923" y="13891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558" dirty="0">
              <a:solidFill>
                <a:schemeClr val="bg1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38700" y="1796614"/>
            <a:ext cx="1861952" cy="229242"/>
          </a:xfrm>
          <a:custGeom>
            <a:avLst/>
            <a:gdLst/>
            <a:ahLst/>
            <a:cxnLst/>
            <a:rect l="l" t="t" r="r" b="b"/>
            <a:pathLst>
              <a:path w="2005964" h="220980">
                <a:moveTo>
                  <a:pt x="2005698" y="58292"/>
                </a:moveTo>
                <a:lnTo>
                  <a:pt x="1934921" y="58292"/>
                </a:lnTo>
                <a:lnTo>
                  <a:pt x="1926196" y="58928"/>
                </a:lnTo>
                <a:lnTo>
                  <a:pt x="1895198" y="88046"/>
                </a:lnTo>
                <a:lnTo>
                  <a:pt x="1894509" y="96507"/>
                </a:lnTo>
                <a:lnTo>
                  <a:pt x="1894509" y="104990"/>
                </a:lnTo>
                <a:lnTo>
                  <a:pt x="1896795" y="112585"/>
                </a:lnTo>
                <a:lnTo>
                  <a:pt x="1905939" y="125983"/>
                </a:lnTo>
                <a:lnTo>
                  <a:pt x="1912391" y="130543"/>
                </a:lnTo>
                <a:lnTo>
                  <a:pt x="1920709" y="132994"/>
                </a:lnTo>
                <a:lnTo>
                  <a:pt x="1888134" y="171449"/>
                </a:lnTo>
                <a:lnTo>
                  <a:pt x="1934184" y="171449"/>
                </a:lnTo>
                <a:lnTo>
                  <a:pt x="1963331" y="134962"/>
                </a:lnTo>
                <a:lnTo>
                  <a:pt x="2005698" y="134962"/>
                </a:lnTo>
                <a:lnTo>
                  <a:pt x="2005698" y="110705"/>
                </a:lnTo>
                <a:lnTo>
                  <a:pt x="1941042" y="110705"/>
                </a:lnTo>
                <a:lnTo>
                  <a:pt x="1935899" y="106705"/>
                </a:lnTo>
                <a:lnTo>
                  <a:pt x="1935899" y="90550"/>
                </a:lnTo>
                <a:lnTo>
                  <a:pt x="1941042" y="86461"/>
                </a:lnTo>
                <a:lnTo>
                  <a:pt x="2005698" y="86461"/>
                </a:lnTo>
                <a:lnTo>
                  <a:pt x="2005698" y="58292"/>
                </a:lnTo>
                <a:close/>
              </a:path>
              <a:path w="2005964" h="220980">
                <a:moveTo>
                  <a:pt x="2005698" y="134962"/>
                </a:moveTo>
                <a:lnTo>
                  <a:pt x="1968715" y="134962"/>
                </a:lnTo>
                <a:lnTo>
                  <a:pt x="1968715" y="171449"/>
                </a:lnTo>
                <a:lnTo>
                  <a:pt x="2005698" y="171449"/>
                </a:lnTo>
                <a:lnTo>
                  <a:pt x="2005698" y="134962"/>
                </a:lnTo>
                <a:close/>
              </a:path>
              <a:path w="2005964" h="220980">
                <a:moveTo>
                  <a:pt x="2005698" y="86461"/>
                </a:moveTo>
                <a:lnTo>
                  <a:pt x="1968715" y="86461"/>
                </a:lnTo>
                <a:lnTo>
                  <a:pt x="1968715" y="110705"/>
                </a:lnTo>
                <a:lnTo>
                  <a:pt x="2005698" y="110705"/>
                </a:lnTo>
                <a:lnTo>
                  <a:pt x="2005698" y="86461"/>
                </a:lnTo>
                <a:close/>
              </a:path>
              <a:path w="2005964" h="220980">
                <a:moveTo>
                  <a:pt x="1791881" y="58292"/>
                </a:moveTo>
                <a:lnTo>
                  <a:pt x="1754898" y="58292"/>
                </a:lnTo>
                <a:lnTo>
                  <a:pt x="1754898" y="171449"/>
                </a:lnTo>
                <a:lnTo>
                  <a:pt x="1787474" y="171449"/>
                </a:lnTo>
                <a:lnTo>
                  <a:pt x="1828181" y="119532"/>
                </a:lnTo>
                <a:lnTo>
                  <a:pt x="1791881" y="119532"/>
                </a:lnTo>
                <a:lnTo>
                  <a:pt x="1791881" y="58292"/>
                </a:lnTo>
                <a:close/>
              </a:path>
              <a:path w="2005964" h="220980">
                <a:moveTo>
                  <a:pt x="1872957" y="110223"/>
                </a:moveTo>
                <a:lnTo>
                  <a:pt x="1835975" y="110223"/>
                </a:lnTo>
                <a:lnTo>
                  <a:pt x="1835975" y="171449"/>
                </a:lnTo>
                <a:lnTo>
                  <a:pt x="1872957" y="171449"/>
                </a:lnTo>
                <a:lnTo>
                  <a:pt x="1872957" y="110223"/>
                </a:lnTo>
                <a:close/>
              </a:path>
              <a:path w="2005964" h="220980">
                <a:moveTo>
                  <a:pt x="1872957" y="58292"/>
                </a:moveTo>
                <a:lnTo>
                  <a:pt x="1840382" y="58292"/>
                </a:lnTo>
                <a:lnTo>
                  <a:pt x="1792376" y="119532"/>
                </a:lnTo>
                <a:lnTo>
                  <a:pt x="1828181" y="119532"/>
                </a:lnTo>
                <a:lnTo>
                  <a:pt x="1835480" y="110223"/>
                </a:lnTo>
                <a:lnTo>
                  <a:pt x="1872957" y="110223"/>
                </a:lnTo>
                <a:lnTo>
                  <a:pt x="1872957" y="58292"/>
                </a:lnTo>
                <a:close/>
              </a:path>
              <a:path w="2005964" h="220980">
                <a:moveTo>
                  <a:pt x="1646885" y="58292"/>
                </a:moveTo>
                <a:lnTo>
                  <a:pt x="1609902" y="58292"/>
                </a:lnTo>
                <a:lnTo>
                  <a:pt x="1609902" y="171449"/>
                </a:lnTo>
                <a:lnTo>
                  <a:pt x="1705673" y="171449"/>
                </a:lnTo>
                <a:lnTo>
                  <a:pt x="1705673" y="203288"/>
                </a:lnTo>
                <a:lnTo>
                  <a:pt x="1740941" y="203288"/>
                </a:lnTo>
                <a:lnTo>
                  <a:pt x="1740941" y="138137"/>
                </a:lnTo>
                <a:lnTo>
                  <a:pt x="1646885" y="138137"/>
                </a:lnTo>
                <a:lnTo>
                  <a:pt x="1646885" y="58292"/>
                </a:lnTo>
                <a:close/>
              </a:path>
              <a:path w="2005964" h="220980">
                <a:moveTo>
                  <a:pt x="1725015" y="58292"/>
                </a:moveTo>
                <a:lnTo>
                  <a:pt x="1688033" y="58292"/>
                </a:lnTo>
                <a:lnTo>
                  <a:pt x="1688033" y="138137"/>
                </a:lnTo>
                <a:lnTo>
                  <a:pt x="1725015" y="138137"/>
                </a:lnTo>
                <a:lnTo>
                  <a:pt x="1725015" y="58292"/>
                </a:lnTo>
                <a:close/>
              </a:path>
              <a:path w="2005964" h="220980">
                <a:moveTo>
                  <a:pt x="1513890" y="54622"/>
                </a:moveTo>
                <a:lnTo>
                  <a:pt x="1475435" y="70421"/>
                </a:lnTo>
                <a:lnTo>
                  <a:pt x="1460258" y="114871"/>
                </a:lnTo>
                <a:lnTo>
                  <a:pt x="1461206" y="128394"/>
                </a:lnTo>
                <a:lnTo>
                  <a:pt x="1483531" y="166237"/>
                </a:lnTo>
                <a:lnTo>
                  <a:pt x="1513890" y="175120"/>
                </a:lnTo>
                <a:lnTo>
                  <a:pt x="1525661" y="173927"/>
                </a:lnTo>
                <a:lnTo>
                  <a:pt x="1535749" y="170346"/>
                </a:lnTo>
                <a:lnTo>
                  <a:pt x="1544153" y="164377"/>
                </a:lnTo>
                <a:lnTo>
                  <a:pt x="1550873" y="156019"/>
                </a:lnTo>
                <a:lnTo>
                  <a:pt x="1588350" y="156019"/>
                </a:lnTo>
                <a:lnTo>
                  <a:pt x="1588350" y="141325"/>
                </a:lnTo>
                <a:lnTo>
                  <a:pt x="1516672" y="141325"/>
                </a:lnTo>
                <a:lnTo>
                  <a:pt x="1510461" y="138912"/>
                </a:lnTo>
                <a:lnTo>
                  <a:pt x="1500670" y="129285"/>
                </a:lnTo>
                <a:lnTo>
                  <a:pt x="1498219" y="122872"/>
                </a:lnTo>
                <a:lnTo>
                  <a:pt x="1498219" y="106870"/>
                </a:lnTo>
                <a:lnTo>
                  <a:pt x="1500670" y="100469"/>
                </a:lnTo>
                <a:lnTo>
                  <a:pt x="1510461" y="90830"/>
                </a:lnTo>
                <a:lnTo>
                  <a:pt x="1516672" y="88417"/>
                </a:lnTo>
                <a:lnTo>
                  <a:pt x="1588350" y="88417"/>
                </a:lnTo>
                <a:lnTo>
                  <a:pt x="1588350" y="73723"/>
                </a:lnTo>
                <a:lnTo>
                  <a:pt x="1550873" y="73723"/>
                </a:lnTo>
                <a:lnTo>
                  <a:pt x="1544153" y="65365"/>
                </a:lnTo>
                <a:lnTo>
                  <a:pt x="1535749" y="59396"/>
                </a:lnTo>
                <a:lnTo>
                  <a:pt x="1525661" y="55815"/>
                </a:lnTo>
                <a:lnTo>
                  <a:pt x="1513890" y="54622"/>
                </a:lnTo>
                <a:close/>
              </a:path>
              <a:path w="2005964" h="220980">
                <a:moveTo>
                  <a:pt x="1588350" y="156019"/>
                </a:moveTo>
                <a:lnTo>
                  <a:pt x="1551368" y="156019"/>
                </a:lnTo>
                <a:lnTo>
                  <a:pt x="1551368" y="171449"/>
                </a:lnTo>
                <a:lnTo>
                  <a:pt x="1588350" y="171449"/>
                </a:lnTo>
                <a:lnTo>
                  <a:pt x="1588350" y="156019"/>
                </a:lnTo>
                <a:close/>
              </a:path>
              <a:path w="2005964" h="220980">
                <a:moveTo>
                  <a:pt x="1588350" y="88417"/>
                </a:moveTo>
                <a:lnTo>
                  <a:pt x="1531848" y="88417"/>
                </a:lnTo>
                <a:lnTo>
                  <a:pt x="1538135" y="90830"/>
                </a:lnTo>
                <a:lnTo>
                  <a:pt x="1547939" y="100469"/>
                </a:lnTo>
                <a:lnTo>
                  <a:pt x="1550390" y="106870"/>
                </a:lnTo>
                <a:lnTo>
                  <a:pt x="1550390" y="122872"/>
                </a:lnTo>
                <a:lnTo>
                  <a:pt x="1547939" y="129285"/>
                </a:lnTo>
                <a:lnTo>
                  <a:pt x="1538135" y="138912"/>
                </a:lnTo>
                <a:lnTo>
                  <a:pt x="1531848" y="141325"/>
                </a:lnTo>
                <a:lnTo>
                  <a:pt x="1588350" y="141325"/>
                </a:lnTo>
                <a:lnTo>
                  <a:pt x="1588350" y="88417"/>
                </a:lnTo>
                <a:close/>
              </a:path>
              <a:path w="2005964" h="220980">
                <a:moveTo>
                  <a:pt x="1588350" y="58292"/>
                </a:moveTo>
                <a:lnTo>
                  <a:pt x="1551368" y="58292"/>
                </a:lnTo>
                <a:lnTo>
                  <a:pt x="1551368" y="73723"/>
                </a:lnTo>
                <a:lnTo>
                  <a:pt x="1588350" y="73723"/>
                </a:lnTo>
                <a:lnTo>
                  <a:pt x="1588350" y="58292"/>
                </a:lnTo>
                <a:close/>
              </a:path>
              <a:path w="2005964" h="220980">
                <a:moveTo>
                  <a:pt x="1420812" y="91605"/>
                </a:moveTo>
                <a:lnTo>
                  <a:pt x="1383830" y="91605"/>
                </a:lnTo>
                <a:lnTo>
                  <a:pt x="1383830" y="171449"/>
                </a:lnTo>
                <a:lnTo>
                  <a:pt x="1420812" y="171449"/>
                </a:lnTo>
                <a:lnTo>
                  <a:pt x="1420812" y="91605"/>
                </a:lnTo>
                <a:close/>
              </a:path>
              <a:path w="2005964" h="220980">
                <a:moveTo>
                  <a:pt x="1456817" y="58292"/>
                </a:moveTo>
                <a:lnTo>
                  <a:pt x="1347825" y="58292"/>
                </a:lnTo>
                <a:lnTo>
                  <a:pt x="1347825" y="91605"/>
                </a:lnTo>
                <a:lnTo>
                  <a:pt x="1456817" y="91605"/>
                </a:lnTo>
                <a:lnTo>
                  <a:pt x="1456817" y="58292"/>
                </a:lnTo>
                <a:close/>
              </a:path>
              <a:path w="2005964" h="220980">
                <a:moveTo>
                  <a:pt x="1257452" y="58292"/>
                </a:moveTo>
                <a:lnTo>
                  <a:pt x="1220470" y="58292"/>
                </a:lnTo>
                <a:lnTo>
                  <a:pt x="1220470" y="171449"/>
                </a:lnTo>
                <a:lnTo>
                  <a:pt x="1257452" y="171449"/>
                </a:lnTo>
                <a:lnTo>
                  <a:pt x="1257452" y="129324"/>
                </a:lnTo>
                <a:lnTo>
                  <a:pt x="1335341" y="129324"/>
                </a:lnTo>
                <a:lnTo>
                  <a:pt x="1335341" y="96011"/>
                </a:lnTo>
                <a:lnTo>
                  <a:pt x="1257452" y="96011"/>
                </a:lnTo>
                <a:lnTo>
                  <a:pt x="1257452" y="58292"/>
                </a:lnTo>
                <a:close/>
              </a:path>
              <a:path w="2005964" h="220980">
                <a:moveTo>
                  <a:pt x="1335341" y="129324"/>
                </a:moveTo>
                <a:lnTo>
                  <a:pt x="1298359" y="129324"/>
                </a:lnTo>
                <a:lnTo>
                  <a:pt x="1298359" y="171449"/>
                </a:lnTo>
                <a:lnTo>
                  <a:pt x="1335341" y="171449"/>
                </a:lnTo>
                <a:lnTo>
                  <a:pt x="1335341" y="129324"/>
                </a:lnTo>
                <a:close/>
              </a:path>
              <a:path w="2005964" h="220980">
                <a:moveTo>
                  <a:pt x="1335341" y="58292"/>
                </a:moveTo>
                <a:lnTo>
                  <a:pt x="1298359" y="58292"/>
                </a:lnTo>
                <a:lnTo>
                  <a:pt x="1298359" y="96011"/>
                </a:lnTo>
                <a:lnTo>
                  <a:pt x="1335341" y="96011"/>
                </a:lnTo>
                <a:lnTo>
                  <a:pt x="1335341" y="58292"/>
                </a:lnTo>
                <a:close/>
              </a:path>
              <a:path w="2005964" h="220980">
                <a:moveTo>
                  <a:pt x="1148943" y="54863"/>
                </a:moveTo>
                <a:lnTo>
                  <a:pt x="1105712" y="71031"/>
                </a:lnTo>
                <a:lnTo>
                  <a:pt x="1089190" y="115366"/>
                </a:lnTo>
                <a:lnTo>
                  <a:pt x="1090276" y="128177"/>
                </a:lnTo>
                <a:lnTo>
                  <a:pt x="1115960" y="165894"/>
                </a:lnTo>
                <a:lnTo>
                  <a:pt x="1152372" y="175120"/>
                </a:lnTo>
                <a:lnTo>
                  <a:pt x="1164755" y="174294"/>
                </a:lnTo>
                <a:lnTo>
                  <a:pt x="1176680" y="171815"/>
                </a:lnTo>
                <a:lnTo>
                  <a:pt x="1188148" y="167683"/>
                </a:lnTo>
                <a:lnTo>
                  <a:pt x="1199159" y="161899"/>
                </a:lnTo>
                <a:lnTo>
                  <a:pt x="1190648" y="144259"/>
                </a:lnTo>
                <a:lnTo>
                  <a:pt x="1152867" y="144259"/>
                </a:lnTo>
                <a:lnTo>
                  <a:pt x="1141509" y="142973"/>
                </a:lnTo>
                <a:lnTo>
                  <a:pt x="1132905" y="139115"/>
                </a:lnTo>
                <a:lnTo>
                  <a:pt x="1127055" y="132686"/>
                </a:lnTo>
                <a:lnTo>
                  <a:pt x="1123962" y="123685"/>
                </a:lnTo>
                <a:lnTo>
                  <a:pt x="1205039" y="123685"/>
                </a:lnTo>
                <a:lnTo>
                  <a:pt x="1205039" y="115366"/>
                </a:lnTo>
                <a:lnTo>
                  <a:pt x="1204150" y="102031"/>
                </a:lnTo>
                <a:lnTo>
                  <a:pt x="1204141" y="101892"/>
                </a:lnTo>
                <a:lnTo>
                  <a:pt x="1124204" y="101892"/>
                </a:lnTo>
                <a:lnTo>
                  <a:pt x="1126594" y="92783"/>
                </a:lnTo>
                <a:lnTo>
                  <a:pt x="1131311" y="86279"/>
                </a:lnTo>
                <a:lnTo>
                  <a:pt x="1138353" y="82377"/>
                </a:lnTo>
                <a:lnTo>
                  <a:pt x="1147724" y="81076"/>
                </a:lnTo>
                <a:lnTo>
                  <a:pt x="1197680" y="81076"/>
                </a:lnTo>
                <a:lnTo>
                  <a:pt x="1196627" y="78735"/>
                </a:lnTo>
                <a:lnTo>
                  <a:pt x="1190091" y="70167"/>
                </a:lnTo>
                <a:lnTo>
                  <a:pt x="1181919" y="63474"/>
                </a:lnTo>
                <a:lnTo>
                  <a:pt x="1172337" y="58691"/>
                </a:lnTo>
                <a:lnTo>
                  <a:pt x="1161547" y="55873"/>
                </a:lnTo>
                <a:lnTo>
                  <a:pt x="1162029" y="55873"/>
                </a:lnTo>
                <a:lnTo>
                  <a:pt x="1148943" y="54863"/>
                </a:lnTo>
                <a:close/>
              </a:path>
              <a:path w="2005964" h="220980">
                <a:moveTo>
                  <a:pt x="1185684" y="133972"/>
                </a:moveTo>
                <a:lnTo>
                  <a:pt x="1177754" y="138472"/>
                </a:lnTo>
                <a:lnTo>
                  <a:pt x="1169643" y="141687"/>
                </a:lnTo>
                <a:lnTo>
                  <a:pt x="1161347" y="143616"/>
                </a:lnTo>
                <a:lnTo>
                  <a:pt x="1152867" y="144259"/>
                </a:lnTo>
                <a:lnTo>
                  <a:pt x="1190648" y="144259"/>
                </a:lnTo>
                <a:lnTo>
                  <a:pt x="1185684" y="133972"/>
                </a:lnTo>
                <a:close/>
              </a:path>
              <a:path w="2005964" h="220980">
                <a:moveTo>
                  <a:pt x="1197680" y="81076"/>
                </a:moveTo>
                <a:lnTo>
                  <a:pt x="1153922" y="81076"/>
                </a:lnTo>
                <a:lnTo>
                  <a:pt x="1159027" y="82905"/>
                </a:lnTo>
                <a:lnTo>
                  <a:pt x="1167028" y="90258"/>
                </a:lnTo>
                <a:lnTo>
                  <a:pt x="1169111" y="95364"/>
                </a:lnTo>
                <a:lnTo>
                  <a:pt x="1169262" y="101333"/>
                </a:lnTo>
                <a:lnTo>
                  <a:pt x="1169276" y="101892"/>
                </a:lnTo>
                <a:lnTo>
                  <a:pt x="1204141" y="101892"/>
                </a:lnTo>
                <a:lnTo>
                  <a:pt x="1204104" y="101333"/>
                </a:lnTo>
                <a:lnTo>
                  <a:pt x="1201299" y="89123"/>
                </a:lnTo>
                <a:lnTo>
                  <a:pt x="1197680" y="81076"/>
                </a:lnTo>
                <a:close/>
              </a:path>
              <a:path w="2005964" h="220980">
                <a:moveTo>
                  <a:pt x="991463" y="58292"/>
                </a:moveTo>
                <a:lnTo>
                  <a:pt x="954481" y="58292"/>
                </a:lnTo>
                <a:lnTo>
                  <a:pt x="954481" y="171449"/>
                </a:lnTo>
                <a:lnTo>
                  <a:pt x="987056" y="171449"/>
                </a:lnTo>
                <a:lnTo>
                  <a:pt x="1027763" y="119532"/>
                </a:lnTo>
                <a:lnTo>
                  <a:pt x="991463" y="119532"/>
                </a:lnTo>
                <a:lnTo>
                  <a:pt x="991463" y="58292"/>
                </a:lnTo>
                <a:close/>
              </a:path>
              <a:path w="2005964" h="220980">
                <a:moveTo>
                  <a:pt x="1072527" y="110223"/>
                </a:moveTo>
                <a:lnTo>
                  <a:pt x="1035545" y="110223"/>
                </a:lnTo>
                <a:lnTo>
                  <a:pt x="1035545" y="171449"/>
                </a:lnTo>
                <a:lnTo>
                  <a:pt x="1072527" y="171449"/>
                </a:lnTo>
                <a:lnTo>
                  <a:pt x="1072527" y="110223"/>
                </a:lnTo>
                <a:close/>
              </a:path>
              <a:path w="2005964" h="220980">
                <a:moveTo>
                  <a:pt x="1072527" y="58292"/>
                </a:moveTo>
                <a:lnTo>
                  <a:pt x="1039952" y="58292"/>
                </a:lnTo>
                <a:lnTo>
                  <a:pt x="991946" y="119532"/>
                </a:lnTo>
                <a:lnTo>
                  <a:pt x="1027763" y="119532"/>
                </a:lnTo>
                <a:lnTo>
                  <a:pt x="1035062" y="110223"/>
                </a:lnTo>
                <a:lnTo>
                  <a:pt x="1072527" y="110223"/>
                </a:lnTo>
                <a:lnTo>
                  <a:pt x="1072527" y="58292"/>
                </a:lnTo>
                <a:close/>
              </a:path>
              <a:path w="2005964" h="220980">
                <a:moveTo>
                  <a:pt x="846950" y="58292"/>
                </a:moveTo>
                <a:lnTo>
                  <a:pt x="809967" y="58292"/>
                </a:lnTo>
                <a:lnTo>
                  <a:pt x="809967" y="220433"/>
                </a:lnTo>
                <a:lnTo>
                  <a:pt x="846950" y="220433"/>
                </a:lnTo>
                <a:lnTo>
                  <a:pt x="846950" y="156019"/>
                </a:lnTo>
                <a:lnTo>
                  <a:pt x="925404" y="156019"/>
                </a:lnTo>
                <a:lnTo>
                  <a:pt x="929525" y="150620"/>
                </a:lnTo>
                <a:lnTo>
                  <a:pt x="933800" y="141325"/>
                </a:lnTo>
                <a:lnTo>
                  <a:pt x="866457" y="141325"/>
                </a:lnTo>
                <a:lnTo>
                  <a:pt x="860183" y="138912"/>
                </a:lnTo>
                <a:lnTo>
                  <a:pt x="850379" y="129285"/>
                </a:lnTo>
                <a:lnTo>
                  <a:pt x="847928" y="122872"/>
                </a:lnTo>
                <a:lnTo>
                  <a:pt x="847928" y="106870"/>
                </a:lnTo>
                <a:lnTo>
                  <a:pt x="850379" y="100469"/>
                </a:lnTo>
                <a:lnTo>
                  <a:pt x="860183" y="90830"/>
                </a:lnTo>
                <a:lnTo>
                  <a:pt x="866457" y="88417"/>
                </a:lnTo>
                <a:lnTo>
                  <a:pt x="933800" y="88417"/>
                </a:lnTo>
                <a:lnTo>
                  <a:pt x="929525" y="79122"/>
                </a:lnTo>
                <a:lnTo>
                  <a:pt x="925404" y="73723"/>
                </a:lnTo>
                <a:lnTo>
                  <a:pt x="846950" y="73723"/>
                </a:lnTo>
                <a:lnTo>
                  <a:pt x="846950" y="58292"/>
                </a:lnTo>
                <a:close/>
              </a:path>
              <a:path w="2005964" h="220980">
                <a:moveTo>
                  <a:pt x="925404" y="156019"/>
                </a:moveTo>
                <a:lnTo>
                  <a:pt x="847445" y="156019"/>
                </a:lnTo>
                <a:lnTo>
                  <a:pt x="854165" y="164377"/>
                </a:lnTo>
                <a:lnTo>
                  <a:pt x="862569" y="170346"/>
                </a:lnTo>
                <a:lnTo>
                  <a:pt x="872657" y="173927"/>
                </a:lnTo>
                <a:lnTo>
                  <a:pt x="884428" y="175120"/>
                </a:lnTo>
                <a:lnTo>
                  <a:pt x="895553" y="174134"/>
                </a:lnTo>
                <a:lnTo>
                  <a:pt x="905670" y="171173"/>
                </a:lnTo>
                <a:lnTo>
                  <a:pt x="914780" y="166237"/>
                </a:lnTo>
                <a:lnTo>
                  <a:pt x="922883" y="159321"/>
                </a:lnTo>
                <a:lnTo>
                  <a:pt x="925404" y="156019"/>
                </a:lnTo>
                <a:close/>
              </a:path>
              <a:path w="2005964" h="220980">
                <a:moveTo>
                  <a:pt x="933800" y="88417"/>
                </a:moveTo>
                <a:lnTo>
                  <a:pt x="881646" y="88417"/>
                </a:lnTo>
                <a:lnTo>
                  <a:pt x="887857" y="90830"/>
                </a:lnTo>
                <a:lnTo>
                  <a:pt x="897648" y="100469"/>
                </a:lnTo>
                <a:lnTo>
                  <a:pt x="900099" y="106870"/>
                </a:lnTo>
                <a:lnTo>
                  <a:pt x="900099" y="122872"/>
                </a:lnTo>
                <a:lnTo>
                  <a:pt x="897648" y="129285"/>
                </a:lnTo>
                <a:lnTo>
                  <a:pt x="887857" y="138912"/>
                </a:lnTo>
                <a:lnTo>
                  <a:pt x="881646" y="141325"/>
                </a:lnTo>
                <a:lnTo>
                  <a:pt x="933800" y="141325"/>
                </a:lnTo>
                <a:lnTo>
                  <a:pt x="934267" y="140311"/>
                </a:lnTo>
                <a:lnTo>
                  <a:pt x="937112" y="128394"/>
                </a:lnTo>
                <a:lnTo>
                  <a:pt x="938060" y="114871"/>
                </a:lnTo>
                <a:lnTo>
                  <a:pt x="937112" y="101348"/>
                </a:lnTo>
                <a:lnTo>
                  <a:pt x="934267" y="89431"/>
                </a:lnTo>
                <a:lnTo>
                  <a:pt x="933800" y="88417"/>
                </a:lnTo>
                <a:close/>
              </a:path>
              <a:path w="2005964" h="220980">
                <a:moveTo>
                  <a:pt x="884428" y="54622"/>
                </a:moveTo>
                <a:lnTo>
                  <a:pt x="872657" y="55815"/>
                </a:lnTo>
                <a:lnTo>
                  <a:pt x="862569" y="59396"/>
                </a:lnTo>
                <a:lnTo>
                  <a:pt x="854165" y="65365"/>
                </a:lnTo>
                <a:lnTo>
                  <a:pt x="847445" y="73723"/>
                </a:lnTo>
                <a:lnTo>
                  <a:pt x="925404" y="73723"/>
                </a:lnTo>
                <a:lnTo>
                  <a:pt x="884428" y="54622"/>
                </a:lnTo>
                <a:close/>
              </a:path>
              <a:path w="2005964" h="220980">
                <a:moveTo>
                  <a:pt x="729881" y="54622"/>
                </a:moveTo>
                <a:lnTo>
                  <a:pt x="684326" y="71272"/>
                </a:lnTo>
                <a:lnTo>
                  <a:pt x="666445" y="114871"/>
                </a:lnTo>
                <a:lnTo>
                  <a:pt x="667562" y="127704"/>
                </a:lnTo>
                <a:lnTo>
                  <a:pt x="693875" y="165754"/>
                </a:lnTo>
                <a:lnTo>
                  <a:pt x="729881" y="175120"/>
                </a:lnTo>
                <a:lnTo>
                  <a:pt x="743209" y="174079"/>
                </a:lnTo>
                <a:lnTo>
                  <a:pt x="783497" y="149502"/>
                </a:lnTo>
                <a:lnTo>
                  <a:pt x="787953" y="141325"/>
                </a:lnTo>
                <a:lnTo>
                  <a:pt x="722363" y="141325"/>
                </a:lnTo>
                <a:lnTo>
                  <a:pt x="716174" y="138912"/>
                </a:lnTo>
                <a:lnTo>
                  <a:pt x="705954" y="129082"/>
                </a:lnTo>
                <a:lnTo>
                  <a:pt x="703493" y="122872"/>
                </a:lnTo>
                <a:lnTo>
                  <a:pt x="703493" y="106870"/>
                </a:lnTo>
                <a:lnTo>
                  <a:pt x="705954" y="100672"/>
                </a:lnTo>
                <a:lnTo>
                  <a:pt x="716076" y="90868"/>
                </a:lnTo>
                <a:lnTo>
                  <a:pt x="722363" y="88417"/>
                </a:lnTo>
                <a:lnTo>
                  <a:pt x="787948" y="88417"/>
                </a:lnTo>
                <a:lnTo>
                  <a:pt x="783497" y="80247"/>
                </a:lnTo>
                <a:lnTo>
                  <a:pt x="775677" y="71272"/>
                </a:lnTo>
                <a:lnTo>
                  <a:pt x="766107" y="63988"/>
                </a:lnTo>
                <a:lnTo>
                  <a:pt x="755284" y="58785"/>
                </a:lnTo>
                <a:lnTo>
                  <a:pt x="743209" y="55663"/>
                </a:lnTo>
                <a:lnTo>
                  <a:pt x="729881" y="54622"/>
                </a:lnTo>
                <a:close/>
              </a:path>
              <a:path w="2005964" h="220980">
                <a:moveTo>
                  <a:pt x="787948" y="88417"/>
                </a:moveTo>
                <a:lnTo>
                  <a:pt x="737552" y="88417"/>
                </a:lnTo>
                <a:lnTo>
                  <a:pt x="743024" y="90504"/>
                </a:lnTo>
                <a:lnTo>
                  <a:pt x="743916" y="90868"/>
                </a:lnTo>
                <a:lnTo>
                  <a:pt x="753833" y="100469"/>
                </a:lnTo>
                <a:lnTo>
                  <a:pt x="756335" y="106870"/>
                </a:lnTo>
                <a:lnTo>
                  <a:pt x="756335" y="122872"/>
                </a:lnTo>
                <a:lnTo>
                  <a:pt x="753913" y="129082"/>
                </a:lnTo>
                <a:lnTo>
                  <a:pt x="753833" y="129285"/>
                </a:lnTo>
                <a:lnTo>
                  <a:pt x="743877" y="138912"/>
                </a:lnTo>
                <a:lnTo>
                  <a:pt x="737552" y="141325"/>
                </a:lnTo>
                <a:lnTo>
                  <a:pt x="787953" y="141325"/>
                </a:lnTo>
                <a:lnTo>
                  <a:pt x="789085" y="139247"/>
                </a:lnTo>
                <a:lnTo>
                  <a:pt x="792440" y="127704"/>
                </a:lnTo>
                <a:lnTo>
                  <a:pt x="793559" y="114871"/>
                </a:lnTo>
                <a:lnTo>
                  <a:pt x="792440" y="102045"/>
                </a:lnTo>
                <a:lnTo>
                  <a:pt x="789191" y="90868"/>
                </a:lnTo>
                <a:lnTo>
                  <a:pt x="789085" y="90504"/>
                </a:lnTo>
                <a:lnTo>
                  <a:pt x="787948" y="88417"/>
                </a:lnTo>
                <a:close/>
              </a:path>
              <a:path w="2005964" h="220980">
                <a:moveTo>
                  <a:pt x="570433" y="156019"/>
                </a:moveTo>
                <a:lnTo>
                  <a:pt x="534911" y="156019"/>
                </a:lnTo>
                <a:lnTo>
                  <a:pt x="534911" y="220433"/>
                </a:lnTo>
                <a:lnTo>
                  <a:pt x="570433" y="220433"/>
                </a:lnTo>
                <a:lnTo>
                  <a:pt x="570433" y="156019"/>
                </a:lnTo>
                <a:close/>
              </a:path>
              <a:path w="2005964" h="220980">
                <a:moveTo>
                  <a:pt x="499884" y="54622"/>
                </a:moveTo>
                <a:lnTo>
                  <a:pt x="463880" y="70294"/>
                </a:lnTo>
                <a:lnTo>
                  <a:pt x="450164" y="114871"/>
                </a:lnTo>
                <a:lnTo>
                  <a:pt x="451021" y="128494"/>
                </a:lnTo>
                <a:lnTo>
                  <a:pt x="471273" y="166306"/>
                </a:lnTo>
                <a:lnTo>
                  <a:pt x="499884" y="175120"/>
                </a:lnTo>
                <a:lnTo>
                  <a:pt x="510865" y="173927"/>
                </a:lnTo>
                <a:lnTo>
                  <a:pt x="520280" y="170346"/>
                </a:lnTo>
                <a:lnTo>
                  <a:pt x="528134" y="164377"/>
                </a:lnTo>
                <a:lnTo>
                  <a:pt x="534428" y="156019"/>
                </a:lnTo>
                <a:lnTo>
                  <a:pt x="643584" y="156019"/>
                </a:lnTo>
                <a:lnTo>
                  <a:pt x="647211" y="150783"/>
                </a:lnTo>
                <a:lnTo>
                  <a:pt x="650527" y="142798"/>
                </a:lnTo>
                <a:lnTo>
                  <a:pt x="505117" y="142798"/>
                </a:lnTo>
                <a:lnTo>
                  <a:pt x="499414" y="140465"/>
                </a:lnTo>
                <a:lnTo>
                  <a:pt x="495236" y="135686"/>
                </a:lnTo>
                <a:lnTo>
                  <a:pt x="491159" y="130962"/>
                </a:lnTo>
                <a:lnTo>
                  <a:pt x="489115" y="124015"/>
                </a:lnTo>
                <a:lnTo>
                  <a:pt x="489115" y="105727"/>
                </a:lnTo>
                <a:lnTo>
                  <a:pt x="491159" y="98793"/>
                </a:lnTo>
                <a:lnTo>
                  <a:pt x="499313" y="89319"/>
                </a:lnTo>
                <a:lnTo>
                  <a:pt x="505117" y="86956"/>
                </a:lnTo>
                <a:lnTo>
                  <a:pt x="650533" y="86956"/>
                </a:lnTo>
                <a:lnTo>
                  <a:pt x="647211" y="78959"/>
                </a:lnTo>
                <a:lnTo>
                  <a:pt x="643584" y="73723"/>
                </a:lnTo>
                <a:lnTo>
                  <a:pt x="534428" y="73723"/>
                </a:lnTo>
                <a:lnTo>
                  <a:pt x="528134" y="65365"/>
                </a:lnTo>
                <a:lnTo>
                  <a:pt x="520280" y="59396"/>
                </a:lnTo>
                <a:lnTo>
                  <a:pt x="510865" y="55815"/>
                </a:lnTo>
                <a:lnTo>
                  <a:pt x="499884" y="54622"/>
                </a:lnTo>
                <a:close/>
              </a:path>
              <a:path w="2005964" h="220980">
                <a:moveTo>
                  <a:pt x="643584" y="156019"/>
                </a:moveTo>
                <a:lnTo>
                  <a:pt x="570915" y="156019"/>
                </a:lnTo>
                <a:lnTo>
                  <a:pt x="577195" y="164377"/>
                </a:lnTo>
                <a:lnTo>
                  <a:pt x="585003" y="170346"/>
                </a:lnTo>
                <a:lnTo>
                  <a:pt x="594340" y="173927"/>
                </a:lnTo>
                <a:lnTo>
                  <a:pt x="605205" y="175120"/>
                </a:lnTo>
                <a:lnTo>
                  <a:pt x="615814" y="174141"/>
                </a:lnTo>
                <a:lnTo>
                  <a:pt x="625351" y="171203"/>
                </a:lnTo>
                <a:lnTo>
                  <a:pt x="633816" y="166306"/>
                </a:lnTo>
                <a:lnTo>
                  <a:pt x="641210" y="159448"/>
                </a:lnTo>
                <a:lnTo>
                  <a:pt x="643584" y="156019"/>
                </a:lnTo>
                <a:close/>
              </a:path>
              <a:path w="2005964" h="220980">
                <a:moveTo>
                  <a:pt x="585127" y="86956"/>
                </a:moveTo>
                <a:lnTo>
                  <a:pt x="520141" y="86956"/>
                </a:lnTo>
                <a:lnTo>
                  <a:pt x="525932" y="89319"/>
                </a:lnTo>
                <a:lnTo>
                  <a:pt x="534098" y="98793"/>
                </a:lnTo>
                <a:lnTo>
                  <a:pt x="536143" y="105727"/>
                </a:lnTo>
                <a:lnTo>
                  <a:pt x="536143" y="124015"/>
                </a:lnTo>
                <a:lnTo>
                  <a:pt x="534098" y="130962"/>
                </a:lnTo>
                <a:lnTo>
                  <a:pt x="530020" y="135686"/>
                </a:lnTo>
                <a:lnTo>
                  <a:pt x="525831" y="140465"/>
                </a:lnTo>
                <a:lnTo>
                  <a:pt x="520141" y="142798"/>
                </a:lnTo>
                <a:lnTo>
                  <a:pt x="585127" y="142798"/>
                </a:lnTo>
                <a:lnTo>
                  <a:pt x="579511" y="140465"/>
                </a:lnTo>
                <a:lnTo>
                  <a:pt x="575323" y="135686"/>
                </a:lnTo>
                <a:lnTo>
                  <a:pt x="571245" y="130962"/>
                </a:lnTo>
                <a:lnTo>
                  <a:pt x="569201" y="124015"/>
                </a:lnTo>
                <a:lnTo>
                  <a:pt x="569201" y="105727"/>
                </a:lnTo>
                <a:lnTo>
                  <a:pt x="571245" y="98793"/>
                </a:lnTo>
                <a:lnTo>
                  <a:pt x="579412" y="89319"/>
                </a:lnTo>
                <a:lnTo>
                  <a:pt x="585127" y="86956"/>
                </a:lnTo>
                <a:close/>
              </a:path>
              <a:path w="2005964" h="220980">
                <a:moveTo>
                  <a:pt x="650533" y="86956"/>
                </a:moveTo>
                <a:lnTo>
                  <a:pt x="599986" y="86956"/>
                </a:lnTo>
                <a:lnTo>
                  <a:pt x="605777" y="89319"/>
                </a:lnTo>
                <a:lnTo>
                  <a:pt x="613943" y="98793"/>
                </a:lnTo>
                <a:lnTo>
                  <a:pt x="615988" y="105727"/>
                </a:lnTo>
                <a:lnTo>
                  <a:pt x="615988" y="124015"/>
                </a:lnTo>
                <a:lnTo>
                  <a:pt x="613943" y="130962"/>
                </a:lnTo>
                <a:lnTo>
                  <a:pt x="609865" y="135686"/>
                </a:lnTo>
                <a:lnTo>
                  <a:pt x="605676" y="140465"/>
                </a:lnTo>
                <a:lnTo>
                  <a:pt x="599986" y="142798"/>
                </a:lnTo>
                <a:lnTo>
                  <a:pt x="650527" y="142798"/>
                </a:lnTo>
                <a:lnTo>
                  <a:pt x="651497" y="140465"/>
                </a:lnTo>
                <a:lnTo>
                  <a:pt x="654069" y="128494"/>
                </a:lnTo>
                <a:lnTo>
                  <a:pt x="654926" y="114871"/>
                </a:lnTo>
                <a:lnTo>
                  <a:pt x="654069" y="101248"/>
                </a:lnTo>
                <a:lnTo>
                  <a:pt x="651506" y="89319"/>
                </a:lnTo>
                <a:lnTo>
                  <a:pt x="650533" y="86956"/>
                </a:lnTo>
                <a:close/>
              </a:path>
              <a:path w="2005964" h="220980">
                <a:moveTo>
                  <a:pt x="570433" y="6121"/>
                </a:moveTo>
                <a:lnTo>
                  <a:pt x="534911" y="6121"/>
                </a:lnTo>
                <a:lnTo>
                  <a:pt x="534911" y="73723"/>
                </a:lnTo>
                <a:lnTo>
                  <a:pt x="570433" y="73723"/>
                </a:lnTo>
                <a:lnTo>
                  <a:pt x="570433" y="6121"/>
                </a:lnTo>
                <a:close/>
              </a:path>
              <a:path w="2005964" h="220980">
                <a:moveTo>
                  <a:pt x="605205" y="54622"/>
                </a:moveTo>
                <a:lnTo>
                  <a:pt x="594340" y="55815"/>
                </a:lnTo>
                <a:lnTo>
                  <a:pt x="585003" y="59396"/>
                </a:lnTo>
                <a:lnTo>
                  <a:pt x="577195" y="65365"/>
                </a:lnTo>
                <a:lnTo>
                  <a:pt x="570915" y="73723"/>
                </a:lnTo>
                <a:lnTo>
                  <a:pt x="643584" y="73723"/>
                </a:lnTo>
                <a:lnTo>
                  <a:pt x="605205" y="54622"/>
                </a:lnTo>
                <a:close/>
              </a:path>
              <a:path w="2005964" h="220980">
                <a:moveTo>
                  <a:pt x="374980" y="54622"/>
                </a:moveTo>
                <a:lnTo>
                  <a:pt x="329425" y="71272"/>
                </a:lnTo>
                <a:lnTo>
                  <a:pt x="311543" y="114871"/>
                </a:lnTo>
                <a:lnTo>
                  <a:pt x="312660" y="127704"/>
                </a:lnTo>
                <a:lnTo>
                  <a:pt x="338973" y="165754"/>
                </a:lnTo>
                <a:lnTo>
                  <a:pt x="374980" y="175120"/>
                </a:lnTo>
                <a:lnTo>
                  <a:pt x="388308" y="174079"/>
                </a:lnTo>
                <a:lnTo>
                  <a:pt x="428596" y="149502"/>
                </a:lnTo>
                <a:lnTo>
                  <a:pt x="433052" y="141325"/>
                </a:lnTo>
                <a:lnTo>
                  <a:pt x="367461" y="141325"/>
                </a:lnTo>
                <a:lnTo>
                  <a:pt x="361273" y="138912"/>
                </a:lnTo>
                <a:lnTo>
                  <a:pt x="351053" y="129082"/>
                </a:lnTo>
                <a:lnTo>
                  <a:pt x="348591" y="122872"/>
                </a:lnTo>
                <a:lnTo>
                  <a:pt x="348591" y="106870"/>
                </a:lnTo>
                <a:lnTo>
                  <a:pt x="351053" y="100672"/>
                </a:lnTo>
                <a:lnTo>
                  <a:pt x="361175" y="90868"/>
                </a:lnTo>
                <a:lnTo>
                  <a:pt x="367461" y="88417"/>
                </a:lnTo>
                <a:lnTo>
                  <a:pt x="433047" y="88417"/>
                </a:lnTo>
                <a:lnTo>
                  <a:pt x="428596" y="80247"/>
                </a:lnTo>
                <a:lnTo>
                  <a:pt x="420776" y="71272"/>
                </a:lnTo>
                <a:lnTo>
                  <a:pt x="411206" y="63988"/>
                </a:lnTo>
                <a:lnTo>
                  <a:pt x="400383" y="58785"/>
                </a:lnTo>
                <a:lnTo>
                  <a:pt x="388308" y="55663"/>
                </a:lnTo>
                <a:lnTo>
                  <a:pt x="374980" y="54622"/>
                </a:lnTo>
                <a:close/>
              </a:path>
              <a:path w="2005964" h="220980">
                <a:moveTo>
                  <a:pt x="433047" y="88417"/>
                </a:moveTo>
                <a:lnTo>
                  <a:pt x="382650" y="88417"/>
                </a:lnTo>
                <a:lnTo>
                  <a:pt x="388122" y="90504"/>
                </a:lnTo>
                <a:lnTo>
                  <a:pt x="389014" y="90868"/>
                </a:lnTo>
                <a:lnTo>
                  <a:pt x="398932" y="100469"/>
                </a:lnTo>
                <a:lnTo>
                  <a:pt x="401434" y="106870"/>
                </a:lnTo>
                <a:lnTo>
                  <a:pt x="401434" y="122872"/>
                </a:lnTo>
                <a:lnTo>
                  <a:pt x="399011" y="129082"/>
                </a:lnTo>
                <a:lnTo>
                  <a:pt x="398932" y="129285"/>
                </a:lnTo>
                <a:lnTo>
                  <a:pt x="388975" y="138912"/>
                </a:lnTo>
                <a:lnTo>
                  <a:pt x="382650" y="141325"/>
                </a:lnTo>
                <a:lnTo>
                  <a:pt x="433052" y="141325"/>
                </a:lnTo>
                <a:lnTo>
                  <a:pt x="434184" y="139247"/>
                </a:lnTo>
                <a:lnTo>
                  <a:pt x="437539" y="127704"/>
                </a:lnTo>
                <a:lnTo>
                  <a:pt x="438657" y="114871"/>
                </a:lnTo>
                <a:lnTo>
                  <a:pt x="437539" y="102045"/>
                </a:lnTo>
                <a:lnTo>
                  <a:pt x="434290" y="90868"/>
                </a:lnTo>
                <a:lnTo>
                  <a:pt x="434184" y="90504"/>
                </a:lnTo>
                <a:lnTo>
                  <a:pt x="433047" y="88417"/>
                </a:lnTo>
                <a:close/>
              </a:path>
              <a:path w="2005964" h="220980">
                <a:moveTo>
                  <a:pt x="210146" y="58292"/>
                </a:moveTo>
                <a:lnTo>
                  <a:pt x="173151" y="58292"/>
                </a:lnTo>
                <a:lnTo>
                  <a:pt x="173151" y="220433"/>
                </a:lnTo>
                <a:lnTo>
                  <a:pt x="210146" y="220433"/>
                </a:lnTo>
                <a:lnTo>
                  <a:pt x="210146" y="156019"/>
                </a:lnTo>
                <a:lnTo>
                  <a:pt x="288588" y="156019"/>
                </a:lnTo>
                <a:lnTo>
                  <a:pt x="292710" y="150620"/>
                </a:lnTo>
                <a:lnTo>
                  <a:pt x="296990" y="141325"/>
                </a:lnTo>
                <a:lnTo>
                  <a:pt x="229654" y="141325"/>
                </a:lnTo>
                <a:lnTo>
                  <a:pt x="223367" y="138912"/>
                </a:lnTo>
                <a:lnTo>
                  <a:pt x="213575" y="129285"/>
                </a:lnTo>
                <a:lnTo>
                  <a:pt x="211124" y="122872"/>
                </a:lnTo>
                <a:lnTo>
                  <a:pt x="211124" y="106870"/>
                </a:lnTo>
                <a:lnTo>
                  <a:pt x="213575" y="100469"/>
                </a:lnTo>
                <a:lnTo>
                  <a:pt x="223367" y="90830"/>
                </a:lnTo>
                <a:lnTo>
                  <a:pt x="229654" y="88417"/>
                </a:lnTo>
                <a:lnTo>
                  <a:pt x="296990" y="88417"/>
                </a:lnTo>
                <a:lnTo>
                  <a:pt x="292710" y="79122"/>
                </a:lnTo>
                <a:lnTo>
                  <a:pt x="288588" y="73723"/>
                </a:lnTo>
                <a:lnTo>
                  <a:pt x="210146" y="73723"/>
                </a:lnTo>
                <a:lnTo>
                  <a:pt x="210146" y="58292"/>
                </a:lnTo>
                <a:close/>
              </a:path>
              <a:path w="2005964" h="220980">
                <a:moveTo>
                  <a:pt x="288588" y="156019"/>
                </a:moveTo>
                <a:lnTo>
                  <a:pt x="210629" y="156019"/>
                </a:lnTo>
                <a:lnTo>
                  <a:pt x="217349" y="164377"/>
                </a:lnTo>
                <a:lnTo>
                  <a:pt x="225753" y="170346"/>
                </a:lnTo>
                <a:lnTo>
                  <a:pt x="235841" y="173927"/>
                </a:lnTo>
                <a:lnTo>
                  <a:pt x="247611" y="175120"/>
                </a:lnTo>
                <a:lnTo>
                  <a:pt x="258744" y="174134"/>
                </a:lnTo>
                <a:lnTo>
                  <a:pt x="268863" y="171173"/>
                </a:lnTo>
                <a:lnTo>
                  <a:pt x="277971" y="166237"/>
                </a:lnTo>
                <a:lnTo>
                  <a:pt x="286067" y="159321"/>
                </a:lnTo>
                <a:lnTo>
                  <a:pt x="288588" y="156019"/>
                </a:lnTo>
                <a:close/>
              </a:path>
              <a:path w="2005964" h="220980">
                <a:moveTo>
                  <a:pt x="296990" y="88417"/>
                </a:moveTo>
                <a:lnTo>
                  <a:pt x="244843" y="88417"/>
                </a:lnTo>
                <a:lnTo>
                  <a:pt x="251040" y="90830"/>
                </a:lnTo>
                <a:lnTo>
                  <a:pt x="260845" y="100469"/>
                </a:lnTo>
                <a:lnTo>
                  <a:pt x="263296" y="106870"/>
                </a:lnTo>
                <a:lnTo>
                  <a:pt x="263296" y="122872"/>
                </a:lnTo>
                <a:lnTo>
                  <a:pt x="260845" y="129285"/>
                </a:lnTo>
                <a:lnTo>
                  <a:pt x="251040" y="138912"/>
                </a:lnTo>
                <a:lnTo>
                  <a:pt x="244843" y="141325"/>
                </a:lnTo>
                <a:lnTo>
                  <a:pt x="296990" y="141325"/>
                </a:lnTo>
                <a:lnTo>
                  <a:pt x="297457" y="140311"/>
                </a:lnTo>
                <a:lnTo>
                  <a:pt x="300306" y="128394"/>
                </a:lnTo>
                <a:lnTo>
                  <a:pt x="301256" y="114871"/>
                </a:lnTo>
                <a:lnTo>
                  <a:pt x="300306" y="101348"/>
                </a:lnTo>
                <a:lnTo>
                  <a:pt x="297457" y="89431"/>
                </a:lnTo>
                <a:lnTo>
                  <a:pt x="296990" y="88417"/>
                </a:lnTo>
                <a:close/>
              </a:path>
              <a:path w="2005964" h="220980">
                <a:moveTo>
                  <a:pt x="247611" y="54622"/>
                </a:moveTo>
                <a:lnTo>
                  <a:pt x="235841" y="55815"/>
                </a:lnTo>
                <a:lnTo>
                  <a:pt x="225753" y="59396"/>
                </a:lnTo>
                <a:lnTo>
                  <a:pt x="217349" y="65365"/>
                </a:lnTo>
                <a:lnTo>
                  <a:pt x="210629" y="73723"/>
                </a:lnTo>
                <a:lnTo>
                  <a:pt x="288588" y="73723"/>
                </a:lnTo>
                <a:lnTo>
                  <a:pt x="247611" y="54622"/>
                </a:lnTo>
                <a:close/>
              </a:path>
              <a:path w="2005964" h="220980">
                <a:moveTo>
                  <a:pt x="146951" y="0"/>
                </a:moveTo>
                <a:lnTo>
                  <a:pt x="0" y="0"/>
                </a:lnTo>
                <a:lnTo>
                  <a:pt x="0" y="171449"/>
                </a:lnTo>
                <a:lnTo>
                  <a:pt x="37960" y="171449"/>
                </a:lnTo>
                <a:lnTo>
                  <a:pt x="37960" y="35521"/>
                </a:lnTo>
                <a:lnTo>
                  <a:pt x="146951" y="35521"/>
                </a:lnTo>
                <a:lnTo>
                  <a:pt x="146951" y="0"/>
                </a:lnTo>
                <a:close/>
              </a:path>
              <a:path w="2005964" h="220980">
                <a:moveTo>
                  <a:pt x="146951" y="35521"/>
                </a:moveTo>
                <a:lnTo>
                  <a:pt x="108991" y="35521"/>
                </a:lnTo>
                <a:lnTo>
                  <a:pt x="108991" y="171449"/>
                </a:lnTo>
                <a:lnTo>
                  <a:pt x="146951" y="171449"/>
                </a:lnTo>
                <a:lnTo>
                  <a:pt x="146951" y="35521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1558" dirty="0"/>
          </a:p>
        </p:txBody>
      </p: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10009" y="1527950"/>
            <a:ext cx="2112626" cy="1064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10009" y="5162487"/>
            <a:ext cx="2112626" cy="1064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010009" y="3950978"/>
            <a:ext cx="2112626" cy="1064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object 18"/>
          <p:cNvSpPr/>
          <p:nvPr/>
        </p:nvSpPr>
        <p:spPr>
          <a:xfrm>
            <a:off x="2487723" y="2072196"/>
            <a:ext cx="1363907" cy="143974"/>
          </a:xfrm>
          <a:custGeom>
            <a:avLst/>
            <a:gdLst/>
            <a:ahLst/>
            <a:cxnLst/>
            <a:rect l="l" t="t" r="r" b="b"/>
            <a:pathLst>
              <a:path w="1576070" h="166369">
                <a:moveTo>
                  <a:pt x="1494790" y="3670"/>
                </a:moveTo>
                <a:lnTo>
                  <a:pt x="1457807" y="3670"/>
                </a:lnTo>
                <a:lnTo>
                  <a:pt x="1457807" y="116827"/>
                </a:lnTo>
                <a:lnTo>
                  <a:pt x="1490383" y="116827"/>
                </a:lnTo>
                <a:lnTo>
                  <a:pt x="1531100" y="64897"/>
                </a:lnTo>
                <a:lnTo>
                  <a:pt x="1494790" y="64897"/>
                </a:lnTo>
                <a:lnTo>
                  <a:pt x="1494790" y="3670"/>
                </a:lnTo>
                <a:close/>
              </a:path>
              <a:path w="1576070" h="166369">
                <a:moveTo>
                  <a:pt x="1575866" y="55600"/>
                </a:moveTo>
                <a:lnTo>
                  <a:pt x="1538884" y="55600"/>
                </a:lnTo>
                <a:lnTo>
                  <a:pt x="1538884" y="116827"/>
                </a:lnTo>
                <a:lnTo>
                  <a:pt x="1575866" y="116827"/>
                </a:lnTo>
                <a:lnTo>
                  <a:pt x="1575866" y="55600"/>
                </a:lnTo>
                <a:close/>
              </a:path>
              <a:path w="1576070" h="166369">
                <a:moveTo>
                  <a:pt x="1575866" y="3670"/>
                </a:moveTo>
                <a:lnTo>
                  <a:pt x="1543291" y="3670"/>
                </a:lnTo>
                <a:lnTo>
                  <a:pt x="1495285" y="64897"/>
                </a:lnTo>
                <a:lnTo>
                  <a:pt x="1531100" y="64897"/>
                </a:lnTo>
                <a:lnTo>
                  <a:pt x="1538389" y="55600"/>
                </a:lnTo>
                <a:lnTo>
                  <a:pt x="1575866" y="55600"/>
                </a:lnTo>
                <a:lnTo>
                  <a:pt x="1575866" y="3670"/>
                </a:lnTo>
                <a:close/>
              </a:path>
              <a:path w="1576070" h="166369">
                <a:moveTo>
                  <a:pt x="1362532" y="3670"/>
                </a:moveTo>
                <a:lnTo>
                  <a:pt x="1325549" y="3670"/>
                </a:lnTo>
                <a:lnTo>
                  <a:pt x="1325549" y="116827"/>
                </a:lnTo>
                <a:lnTo>
                  <a:pt x="1362532" y="116827"/>
                </a:lnTo>
                <a:lnTo>
                  <a:pt x="1362532" y="64897"/>
                </a:lnTo>
                <a:lnTo>
                  <a:pt x="1404895" y="64897"/>
                </a:lnTo>
                <a:lnTo>
                  <a:pt x="1396580" y="55105"/>
                </a:lnTo>
                <a:lnTo>
                  <a:pt x="1402556" y="48247"/>
                </a:lnTo>
                <a:lnTo>
                  <a:pt x="1362532" y="48247"/>
                </a:lnTo>
                <a:lnTo>
                  <a:pt x="1362532" y="3670"/>
                </a:lnTo>
                <a:close/>
              </a:path>
              <a:path w="1576070" h="166369">
                <a:moveTo>
                  <a:pt x="1404895" y="64897"/>
                </a:moveTo>
                <a:lnTo>
                  <a:pt x="1362532" y="64897"/>
                </a:lnTo>
                <a:lnTo>
                  <a:pt x="1401229" y="116827"/>
                </a:lnTo>
                <a:lnTo>
                  <a:pt x="1448993" y="116827"/>
                </a:lnTo>
                <a:lnTo>
                  <a:pt x="1404895" y="64897"/>
                </a:lnTo>
                <a:close/>
              </a:path>
              <a:path w="1576070" h="166369">
                <a:moveTo>
                  <a:pt x="1441399" y="3670"/>
                </a:moveTo>
                <a:lnTo>
                  <a:pt x="1395844" y="3670"/>
                </a:lnTo>
                <a:lnTo>
                  <a:pt x="1362532" y="48247"/>
                </a:lnTo>
                <a:lnTo>
                  <a:pt x="1402556" y="48247"/>
                </a:lnTo>
                <a:lnTo>
                  <a:pt x="1441399" y="3670"/>
                </a:lnTo>
                <a:close/>
              </a:path>
              <a:path w="1576070" h="166369">
                <a:moveTo>
                  <a:pt x="1270685" y="3670"/>
                </a:moveTo>
                <a:lnTo>
                  <a:pt x="1196479" y="3670"/>
                </a:lnTo>
                <a:lnTo>
                  <a:pt x="1196479" y="116827"/>
                </a:lnTo>
                <a:lnTo>
                  <a:pt x="1272641" y="116827"/>
                </a:lnTo>
                <a:lnTo>
                  <a:pt x="1280144" y="116315"/>
                </a:lnTo>
                <a:lnTo>
                  <a:pt x="1308286" y="91351"/>
                </a:lnTo>
                <a:lnTo>
                  <a:pt x="1233462" y="91351"/>
                </a:lnTo>
                <a:lnTo>
                  <a:pt x="1233462" y="71272"/>
                </a:lnTo>
                <a:lnTo>
                  <a:pt x="1306213" y="71272"/>
                </a:lnTo>
                <a:lnTo>
                  <a:pt x="1302775" y="65209"/>
                </a:lnTo>
                <a:lnTo>
                  <a:pt x="1295119" y="59712"/>
                </a:lnTo>
                <a:lnTo>
                  <a:pt x="1284401" y="56819"/>
                </a:lnTo>
                <a:lnTo>
                  <a:pt x="1284401" y="56578"/>
                </a:lnTo>
                <a:lnTo>
                  <a:pt x="1291590" y="55105"/>
                </a:lnTo>
                <a:lnTo>
                  <a:pt x="1296898" y="52044"/>
                </a:lnTo>
                <a:lnTo>
                  <a:pt x="1300781" y="46774"/>
                </a:lnTo>
                <a:lnTo>
                  <a:pt x="1233462" y="46774"/>
                </a:lnTo>
                <a:lnTo>
                  <a:pt x="1233462" y="29146"/>
                </a:lnTo>
                <a:lnTo>
                  <a:pt x="1305471" y="29146"/>
                </a:lnTo>
                <a:lnTo>
                  <a:pt x="1305471" y="22771"/>
                </a:lnTo>
                <a:lnTo>
                  <a:pt x="1278536" y="4137"/>
                </a:lnTo>
                <a:lnTo>
                  <a:pt x="1270685" y="3670"/>
                </a:lnTo>
                <a:close/>
              </a:path>
              <a:path w="1576070" h="166369">
                <a:moveTo>
                  <a:pt x="1306213" y="71272"/>
                </a:moveTo>
                <a:lnTo>
                  <a:pt x="1266355" y="71272"/>
                </a:lnTo>
                <a:lnTo>
                  <a:pt x="1270444" y="74460"/>
                </a:lnTo>
                <a:lnTo>
                  <a:pt x="1270444" y="87845"/>
                </a:lnTo>
                <a:lnTo>
                  <a:pt x="1266278" y="91351"/>
                </a:lnTo>
                <a:lnTo>
                  <a:pt x="1308286" y="91351"/>
                </a:lnTo>
                <a:lnTo>
                  <a:pt x="1308900" y="84010"/>
                </a:lnTo>
                <a:lnTo>
                  <a:pt x="1307368" y="73309"/>
                </a:lnTo>
                <a:lnTo>
                  <a:pt x="1306213" y="71272"/>
                </a:lnTo>
                <a:close/>
              </a:path>
              <a:path w="1576070" h="166369">
                <a:moveTo>
                  <a:pt x="1305471" y="29146"/>
                </a:moveTo>
                <a:lnTo>
                  <a:pt x="1263497" y="29146"/>
                </a:lnTo>
                <a:lnTo>
                  <a:pt x="1267256" y="32004"/>
                </a:lnTo>
                <a:lnTo>
                  <a:pt x="1267256" y="43764"/>
                </a:lnTo>
                <a:lnTo>
                  <a:pt x="1263497" y="46774"/>
                </a:lnTo>
                <a:lnTo>
                  <a:pt x="1300781" y="46774"/>
                </a:lnTo>
                <a:lnTo>
                  <a:pt x="1303756" y="42735"/>
                </a:lnTo>
                <a:lnTo>
                  <a:pt x="1305471" y="37312"/>
                </a:lnTo>
                <a:lnTo>
                  <a:pt x="1305471" y="29146"/>
                </a:lnTo>
                <a:close/>
              </a:path>
              <a:path w="1576070" h="166369">
                <a:moveTo>
                  <a:pt x="1116380" y="0"/>
                </a:moveTo>
                <a:lnTo>
                  <a:pt x="1070825" y="16649"/>
                </a:lnTo>
                <a:lnTo>
                  <a:pt x="1052944" y="60248"/>
                </a:lnTo>
                <a:lnTo>
                  <a:pt x="1054061" y="73081"/>
                </a:lnTo>
                <a:lnTo>
                  <a:pt x="1080374" y="111132"/>
                </a:lnTo>
                <a:lnTo>
                  <a:pt x="1116380" y="120497"/>
                </a:lnTo>
                <a:lnTo>
                  <a:pt x="1129715" y="119456"/>
                </a:lnTo>
                <a:lnTo>
                  <a:pt x="1170001" y="94879"/>
                </a:lnTo>
                <a:lnTo>
                  <a:pt x="1174457" y="86702"/>
                </a:lnTo>
                <a:lnTo>
                  <a:pt x="1108875" y="86702"/>
                </a:lnTo>
                <a:lnTo>
                  <a:pt x="1102673" y="84289"/>
                </a:lnTo>
                <a:lnTo>
                  <a:pt x="1092454" y="74460"/>
                </a:lnTo>
                <a:lnTo>
                  <a:pt x="1089992" y="68249"/>
                </a:lnTo>
                <a:lnTo>
                  <a:pt x="1089992" y="52247"/>
                </a:lnTo>
                <a:lnTo>
                  <a:pt x="1092454" y="46037"/>
                </a:lnTo>
                <a:lnTo>
                  <a:pt x="1102575" y="36245"/>
                </a:lnTo>
                <a:lnTo>
                  <a:pt x="1108875" y="33794"/>
                </a:lnTo>
                <a:lnTo>
                  <a:pt x="1174452" y="33794"/>
                </a:lnTo>
                <a:lnTo>
                  <a:pt x="1170001" y="25624"/>
                </a:lnTo>
                <a:lnTo>
                  <a:pt x="1162177" y="16649"/>
                </a:lnTo>
                <a:lnTo>
                  <a:pt x="1152613" y="9365"/>
                </a:lnTo>
                <a:lnTo>
                  <a:pt x="1141793" y="4162"/>
                </a:lnTo>
                <a:lnTo>
                  <a:pt x="1129715" y="1040"/>
                </a:lnTo>
                <a:lnTo>
                  <a:pt x="1116380" y="0"/>
                </a:lnTo>
                <a:close/>
              </a:path>
              <a:path w="1576070" h="166369">
                <a:moveTo>
                  <a:pt x="1174452" y="33794"/>
                </a:moveTo>
                <a:lnTo>
                  <a:pt x="1124051" y="33794"/>
                </a:lnTo>
                <a:lnTo>
                  <a:pt x="1129523" y="35882"/>
                </a:lnTo>
                <a:lnTo>
                  <a:pt x="1130415" y="36245"/>
                </a:lnTo>
                <a:lnTo>
                  <a:pt x="1140345" y="45834"/>
                </a:lnTo>
                <a:lnTo>
                  <a:pt x="1142834" y="52247"/>
                </a:lnTo>
                <a:lnTo>
                  <a:pt x="1142834" y="68249"/>
                </a:lnTo>
                <a:lnTo>
                  <a:pt x="1140424" y="74460"/>
                </a:lnTo>
                <a:lnTo>
                  <a:pt x="1140345" y="74663"/>
                </a:lnTo>
                <a:lnTo>
                  <a:pt x="1130376" y="84289"/>
                </a:lnTo>
                <a:lnTo>
                  <a:pt x="1124051" y="86702"/>
                </a:lnTo>
                <a:lnTo>
                  <a:pt x="1174457" y="86702"/>
                </a:lnTo>
                <a:lnTo>
                  <a:pt x="1175589" y="84624"/>
                </a:lnTo>
                <a:lnTo>
                  <a:pt x="1178941" y="73081"/>
                </a:lnTo>
                <a:lnTo>
                  <a:pt x="1180058" y="60248"/>
                </a:lnTo>
                <a:lnTo>
                  <a:pt x="1178941" y="47423"/>
                </a:lnTo>
                <a:lnTo>
                  <a:pt x="1175695" y="36245"/>
                </a:lnTo>
                <a:lnTo>
                  <a:pt x="1175589" y="35882"/>
                </a:lnTo>
                <a:lnTo>
                  <a:pt x="1174452" y="33794"/>
                </a:lnTo>
                <a:close/>
              </a:path>
              <a:path w="1576070" h="166369">
                <a:moveTo>
                  <a:pt x="951547" y="3670"/>
                </a:moveTo>
                <a:lnTo>
                  <a:pt x="914565" y="3670"/>
                </a:lnTo>
                <a:lnTo>
                  <a:pt x="914565" y="165811"/>
                </a:lnTo>
                <a:lnTo>
                  <a:pt x="951547" y="165811"/>
                </a:lnTo>
                <a:lnTo>
                  <a:pt x="951547" y="101396"/>
                </a:lnTo>
                <a:lnTo>
                  <a:pt x="1029991" y="101396"/>
                </a:lnTo>
                <a:lnTo>
                  <a:pt x="1034116" y="95997"/>
                </a:lnTo>
                <a:lnTo>
                  <a:pt x="1038396" y="86702"/>
                </a:lnTo>
                <a:lnTo>
                  <a:pt x="971054" y="86702"/>
                </a:lnTo>
                <a:lnTo>
                  <a:pt x="964768" y="84289"/>
                </a:lnTo>
                <a:lnTo>
                  <a:pt x="954976" y="74663"/>
                </a:lnTo>
                <a:lnTo>
                  <a:pt x="952525" y="68249"/>
                </a:lnTo>
                <a:lnTo>
                  <a:pt x="952525" y="52247"/>
                </a:lnTo>
                <a:lnTo>
                  <a:pt x="954976" y="45834"/>
                </a:lnTo>
                <a:lnTo>
                  <a:pt x="964768" y="36207"/>
                </a:lnTo>
                <a:lnTo>
                  <a:pt x="971054" y="33794"/>
                </a:lnTo>
                <a:lnTo>
                  <a:pt x="1038396" y="33794"/>
                </a:lnTo>
                <a:lnTo>
                  <a:pt x="1034116" y="24499"/>
                </a:lnTo>
                <a:lnTo>
                  <a:pt x="1029991" y="19100"/>
                </a:lnTo>
                <a:lnTo>
                  <a:pt x="951547" y="19100"/>
                </a:lnTo>
                <a:lnTo>
                  <a:pt x="951547" y="3670"/>
                </a:lnTo>
                <a:close/>
              </a:path>
              <a:path w="1576070" h="166369">
                <a:moveTo>
                  <a:pt x="1029991" y="101396"/>
                </a:moveTo>
                <a:lnTo>
                  <a:pt x="952030" y="101396"/>
                </a:lnTo>
                <a:lnTo>
                  <a:pt x="958755" y="109755"/>
                </a:lnTo>
                <a:lnTo>
                  <a:pt x="967160" y="115723"/>
                </a:lnTo>
                <a:lnTo>
                  <a:pt x="977249" y="119304"/>
                </a:lnTo>
                <a:lnTo>
                  <a:pt x="989025" y="120497"/>
                </a:lnTo>
                <a:lnTo>
                  <a:pt x="1000150" y="119511"/>
                </a:lnTo>
                <a:lnTo>
                  <a:pt x="1010265" y="116551"/>
                </a:lnTo>
                <a:lnTo>
                  <a:pt x="1019371" y="111614"/>
                </a:lnTo>
                <a:lnTo>
                  <a:pt x="1027468" y="104698"/>
                </a:lnTo>
                <a:lnTo>
                  <a:pt x="1029991" y="101396"/>
                </a:lnTo>
                <a:close/>
              </a:path>
              <a:path w="1576070" h="166369">
                <a:moveTo>
                  <a:pt x="1038396" y="33794"/>
                </a:moveTo>
                <a:lnTo>
                  <a:pt x="986243" y="33794"/>
                </a:lnTo>
                <a:lnTo>
                  <a:pt x="992454" y="36207"/>
                </a:lnTo>
                <a:lnTo>
                  <a:pt x="1002245" y="45834"/>
                </a:lnTo>
                <a:lnTo>
                  <a:pt x="1004697" y="52247"/>
                </a:lnTo>
                <a:lnTo>
                  <a:pt x="1004697" y="68249"/>
                </a:lnTo>
                <a:lnTo>
                  <a:pt x="1002245" y="74663"/>
                </a:lnTo>
                <a:lnTo>
                  <a:pt x="992454" y="84289"/>
                </a:lnTo>
                <a:lnTo>
                  <a:pt x="986243" y="86702"/>
                </a:lnTo>
                <a:lnTo>
                  <a:pt x="1038396" y="86702"/>
                </a:lnTo>
                <a:lnTo>
                  <a:pt x="1038863" y="85688"/>
                </a:lnTo>
                <a:lnTo>
                  <a:pt x="1041709" y="73771"/>
                </a:lnTo>
                <a:lnTo>
                  <a:pt x="1042657" y="60248"/>
                </a:lnTo>
                <a:lnTo>
                  <a:pt x="1041709" y="46725"/>
                </a:lnTo>
                <a:lnTo>
                  <a:pt x="1038863" y="34809"/>
                </a:lnTo>
                <a:lnTo>
                  <a:pt x="1038396" y="33794"/>
                </a:lnTo>
                <a:close/>
              </a:path>
              <a:path w="1576070" h="166369">
                <a:moveTo>
                  <a:pt x="989025" y="0"/>
                </a:moveTo>
                <a:lnTo>
                  <a:pt x="977249" y="1193"/>
                </a:lnTo>
                <a:lnTo>
                  <a:pt x="967160" y="4773"/>
                </a:lnTo>
                <a:lnTo>
                  <a:pt x="958755" y="10742"/>
                </a:lnTo>
                <a:lnTo>
                  <a:pt x="952030" y="19100"/>
                </a:lnTo>
                <a:lnTo>
                  <a:pt x="1029991" y="19100"/>
                </a:lnTo>
                <a:lnTo>
                  <a:pt x="989025" y="0"/>
                </a:lnTo>
                <a:close/>
              </a:path>
              <a:path w="1576070" h="166369">
                <a:moveTo>
                  <a:pt x="810717" y="3670"/>
                </a:moveTo>
                <a:lnTo>
                  <a:pt x="773734" y="3670"/>
                </a:lnTo>
                <a:lnTo>
                  <a:pt x="773734" y="116827"/>
                </a:lnTo>
                <a:lnTo>
                  <a:pt x="806310" y="116827"/>
                </a:lnTo>
                <a:lnTo>
                  <a:pt x="847027" y="64897"/>
                </a:lnTo>
                <a:lnTo>
                  <a:pt x="810717" y="64897"/>
                </a:lnTo>
                <a:lnTo>
                  <a:pt x="810717" y="3670"/>
                </a:lnTo>
                <a:close/>
              </a:path>
              <a:path w="1576070" h="166369">
                <a:moveTo>
                  <a:pt x="891781" y="55600"/>
                </a:moveTo>
                <a:lnTo>
                  <a:pt x="854798" y="55600"/>
                </a:lnTo>
                <a:lnTo>
                  <a:pt x="854798" y="116827"/>
                </a:lnTo>
                <a:lnTo>
                  <a:pt x="891781" y="116827"/>
                </a:lnTo>
                <a:lnTo>
                  <a:pt x="891781" y="55600"/>
                </a:lnTo>
                <a:close/>
              </a:path>
              <a:path w="1576070" h="166369">
                <a:moveTo>
                  <a:pt x="891781" y="3670"/>
                </a:moveTo>
                <a:lnTo>
                  <a:pt x="859205" y="3670"/>
                </a:lnTo>
                <a:lnTo>
                  <a:pt x="811199" y="64897"/>
                </a:lnTo>
                <a:lnTo>
                  <a:pt x="847027" y="64897"/>
                </a:lnTo>
                <a:lnTo>
                  <a:pt x="854316" y="55600"/>
                </a:lnTo>
                <a:lnTo>
                  <a:pt x="891781" y="55600"/>
                </a:lnTo>
                <a:lnTo>
                  <a:pt x="891781" y="3670"/>
                </a:lnTo>
                <a:close/>
              </a:path>
              <a:path w="1576070" h="166369">
                <a:moveTo>
                  <a:pt x="610603" y="3670"/>
                </a:moveTo>
                <a:lnTo>
                  <a:pt x="565048" y="3670"/>
                </a:lnTo>
                <a:lnTo>
                  <a:pt x="608152" y="55105"/>
                </a:lnTo>
                <a:lnTo>
                  <a:pt x="557707" y="116827"/>
                </a:lnTo>
                <a:lnTo>
                  <a:pt x="605459" y="116827"/>
                </a:lnTo>
                <a:lnTo>
                  <a:pt x="643915" y="64897"/>
                </a:lnTo>
                <a:lnTo>
                  <a:pt x="722455" y="64897"/>
                </a:lnTo>
                <a:lnTo>
                  <a:pt x="714451" y="55105"/>
                </a:lnTo>
                <a:lnTo>
                  <a:pt x="719997" y="48488"/>
                </a:lnTo>
                <a:lnTo>
                  <a:pt x="643915" y="48488"/>
                </a:lnTo>
                <a:lnTo>
                  <a:pt x="610603" y="3670"/>
                </a:lnTo>
                <a:close/>
              </a:path>
              <a:path w="1576070" h="166369">
                <a:moveTo>
                  <a:pt x="678700" y="64897"/>
                </a:moveTo>
                <a:lnTo>
                  <a:pt x="643915" y="64897"/>
                </a:lnTo>
                <a:lnTo>
                  <a:pt x="643915" y="116827"/>
                </a:lnTo>
                <a:lnTo>
                  <a:pt x="678700" y="116827"/>
                </a:lnTo>
                <a:lnTo>
                  <a:pt x="678700" y="64897"/>
                </a:lnTo>
                <a:close/>
              </a:path>
              <a:path w="1576070" h="166369">
                <a:moveTo>
                  <a:pt x="722455" y="64897"/>
                </a:moveTo>
                <a:lnTo>
                  <a:pt x="678700" y="64897"/>
                </a:lnTo>
                <a:lnTo>
                  <a:pt x="717397" y="116827"/>
                </a:lnTo>
                <a:lnTo>
                  <a:pt x="764908" y="116827"/>
                </a:lnTo>
                <a:lnTo>
                  <a:pt x="722455" y="64897"/>
                </a:lnTo>
                <a:close/>
              </a:path>
              <a:path w="1576070" h="166369">
                <a:moveTo>
                  <a:pt x="678700" y="3670"/>
                </a:moveTo>
                <a:lnTo>
                  <a:pt x="643915" y="3670"/>
                </a:lnTo>
                <a:lnTo>
                  <a:pt x="643915" y="48488"/>
                </a:lnTo>
                <a:lnTo>
                  <a:pt x="678700" y="48488"/>
                </a:lnTo>
                <a:lnTo>
                  <a:pt x="678700" y="3670"/>
                </a:lnTo>
                <a:close/>
              </a:path>
              <a:path w="1576070" h="166369">
                <a:moveTo>
                  <a:pt x="757567" y="3670"/>
                </a:moveTo>
                <a:lnTo>
                  <a:pt x="712012" y="3670"/>
                </a:lnTo>
                <a:lnTo>
                  <a:pt x="678700" y="48488"/>
                </a:lnTo>
                <a:lnTo>
                  <a:pt x="719997" y="48488"/>
                </a:lnTo>
                <a:lnTo>
                  <a:pt x="757567" y="3670"/>
                </a:lnTo>
                <a:close/>
              </a:path>
              <a:path w="1576070" h="166369">
                <a:moveTo>
                  <a:pt x="471728" y="0"/>
                </a:moveTo>
                <a:lnTo>
                  <a:pt x="433285" y="15798"/>
                </a:lnTo>
                <a:lnTo>
                  <a:pt x="418096" y="60248"/>
                </a:lnTo>
                <a:lnTo>
                  <a:pt x="419044" y="73771"/>
                </a:lnTo>
                <a:lnTo>
                  <a:pt x="441382" y="111614"/>
                </a:lnTo>
                <a:lnTo>
                  <a:pt x="471728" y="120497"/>
                </a:lnTo>
                <a:lnTo>
                  <a:pt x="483504" y="119304"/>
                </a:lnTo>
                <a:lnTo>
                  <a:pt x="493593" y="115723"/>
                </a:lnTo>
                <a:lnTo>
                  <a:pt x="501998" y="109755"/>
                </a:lnTo>
                <a:lnTo>
                  <a:pt x="508723" y="101396"/>
                </a:lnTo>
                <a:lnTo>
                  <a:pt x="546188" y="101396"/>
                </a:lnTo>
                <a:lnTo>
                  <a:pt x="546188" y="86702"/>
                </a:lnTo>
                <a:lnTo>
                  <a:pt x="474510" y="86702"/>
                </a:lnTo>
                <a:lnTo>
                  <a:pt x="468299" y="84289"/>
                </a:lnTo>
                <a:lnTo>
                  <a:pt x="458508" y="74663"/>
                </a:lnTo>
                <a:lnTo>
                  <a:pt x="456056" y="68249"/>
                </a:lnTo>
                <a:lnTo>
                  <a:pt x="456056" y="52247"/>
                </a:lnTo>
                <a:lnTo>
                  <a:pt x="458508" y="45834"/>
                </a:lnTo>
                <a:lnTo>
                  <a:pt x="468299" y="36207"/>
                </a:lnTo>
                <a:lnTo>
                  <a:pt x="474510" y="33794"/>
                </a:lnTo>
                <a:lnTo>
                  <a:pt x="546188" y="33794"/>
                </a:lnTo>
                <a:lnTo>
                  <a:pt x="546188" y="19100"/>
                </a:lnTo>
                <a:lnTo>
                  <a:pt x="508723" y="19100"/>
                </a:lnTo>
                <a:lnTo>
                  <a:pt x="501998" y="10742"/>
                </a:lnTo>
                <a:lnTo>
                  <a:pt x="493593" y="4773"/>
                </a:lnTo>
                <a:lnTo>
                  <a:pt x="483504" y="1193"/>
                </a:lnTo>
                <a:lnTo>
                  <a:pt x="471728" y="0"/>
                </a:lnTo>
                <a:close/>
              </a:path>
              <a:path w="1576070" h="166369">
                <a:moveTo>
                  <a:pt x="546188" y="101396"/>
                </a:moveTo>
                <a:lnTo>
                  <a:pt x="509206" y="101396"/>
                </a:lnTo>
                <a:lnTo>
                  <a:pt x="509206" y="116827"/>
                </a:lnTo>
                <a:lnTo>
                  <a:pt x="546188" y="116827"/>
                </a:lnTo>
                <a:lnTo>
                  <a:pt x="546188" y="101396"/>
                </a:lnTo>
                <a:close/>
              </a:path>
              <a:path w="1576070" h="166369">
                <a:moveTo>
                  <a:pt x="546188" y="33794"/>
                </a:moveTo>
                <a:lnTo>
                  <a:pt x="489699" y="33794"/>
                </a:lnTo>
                <a:lnTo>
                  <a:pt x="495985" y="36207"/>
                </a:lnTo>
                <a:lnTo>
                  <a:pt x="505777" y="45834"/>
                </a:lnTo>
                <a:lnTo>
                  <a:pt x="508228" y="52247"/>
                </a:lnTo>
                <a:lnTo>
                  <a:pt x="508228" y="68249"/>
                </a:lnTo>
                <a:lnTo>
                  <a:pt x="505777" y="74663"/>
                </a:lnTo>
                <a:lnTo>
                  <a:pt x="495985" y="84289"/>
                </a:lnTo>
                <a:lnTo>
                  <a:pt x="489699" y="86702"/>
                </a:lnTo>
                <a:lnTo>
                  <a:pt x="546188" y="86702"/>
                </a:lnTo>
                <a:lnTo>
                  <a:pt x="546188" y="33794"/>
                </a:lnTo>
                <a:close/>
              </a:path>
              <a:path w="1576070" h="166369">
                <a:moveTo>
                  <a:pt x="546188" y="3670"/>
                </a:moveTo>
                <a:lnTo>
                  <a:pt x="509206" y="3670"/>
                </a:lnTo>
                <a:lnTo>
                  <a:pt x="509206" y="19100"/>
                </a:lnTo>
                <a:lnTo>
                  <a:pt x="546188" y="19100"/>
                </a:lnTo>
                <a:lnTo>
                  <a:pt x="546188" y="3670"/>
                </a:lnTo>
                <a:close/>
              </a:path>
              <a:path w="1576070" h="166369">
                <a:moveTo>
                  <a:pt x="378663" y="36982"/>
                </a:moveTo>
                <a:lnTo>
                  <a:pt x="341680" y="36982"/>
                </a:lnTo>
                <a:lnTo>
                  <a:pt x="341680" y="116827"/>
                </a:lnTo>
                <a:lnTo>
                  <a:pt x="378663" y="116827"/>
                </a:lnTo>
                <a:lnTo>
                  <a:pt x="378663" y="36982"/>
                </a:lnTo>
                <a:close/>
              </a:path>
              <a:path w="1576070" h="166369">
                <a:moveTo>
                  <a:pt x="414667" y="3670"/>
                </a:moveTo>
                <a:lnTo>
                  <a:pt x="305676" y="3670"/>
                </a:lnTo>
                <a:lnTo>
                  <a:pt x="305676" y="36982"/>
                </a:lnTo>
                <a:lnTo>
                  <a:pt x="414667" y="36982"/>
                </a:lnTo>
                <a:lnTo>
                  <a:pt x="414667" y="3670"/>
                </a:lnTo>
                <a:close/>
              </a:path>
              <a:path w="1576070" h="166369">
                <a:moveTo>
                  <a:pt x="262077" y="0"/>
                </a:moveTo>
                <a:lnTo>
                  <a:pt x="216890" y="16649"/>
                </a:lnTo>
                <a:lnTo>
                  <a:pt x="199123" y="60248"/>
                </a:lnTo>
                <a:lnTo>
                  <a:pt x="200233" y="73081"/>
                </a:lnTo>
                <a:lnTo>
                  <a:pt x="226372" y="111132"/>
                </a:lnTo>
                <a:lnTo>
                  <a:pt x="262077" y="120497"/>
                </a:lnTo>
                <a:lnTo>
                  <a:pt x="272806" y="119809"/>
                </a:lnTo>
                <a:lnTo>
                  <a:pt x="283200" y="117743"/>
                </a:lnTo>
                <a:lnTo>
                  <a:pt x="293256" y="114298"/>
                </a:lnTo>
                <a:lnTo>
                  <a:pt x="302971" y="109474"/>
                </a:lnTo>
                <a:lnTo>
                  <a:pt x="291307" y="86702"/>
                </a:lnTo>
                <a:lnTo>
                  <a:pt x="256108" y="86702"/>
                </a:lnTo>
                <a:lnTo>
                  <a:pt x="249790" y="84416"/>
                </a:lnTo>
                <a:lnTo>
                  <a:pt x="244469" y="79844"/>
                </a:lnTo>
                <a:lnTo>
                  <a:pt x="238810" y="74866"/>
                </a:lnTo>
                <a:lnTo>
                  <a:pt x="236105" y="68414"/>
                </a:lnTo>
                <a:lnTo>
                  <a:pt x="236105" y="52082"/>
                </a:lnTo>
                <a:lnTo>
                  <a:pt x="238810" y="45643"/>
                </a:lnTo>
                <a:lnTo>
                  <a:pt x="249580" y="36169"/>
                </a:lnTo>
                <a:lnTo>
                  <a:pt x="256108" y="33794"/>
                </a:lnTo>
                <a:lnTo>
                  <a:pt x="291307" y="33794"/>
                </a:lnTo>
                <a:lnTo>
                  <a:pt x="302971" y="11023"/>
                </a:lnTo>
                <a:lnTo>
                  <a:pt x="293256" y="6198"/>
                </a:lnTo>
                <a:lnTo>
                  <a:pt x="283200" y="2754"/>
                </a:lnTo>
                <a:lnTo>
                  <a:pt x="272806" y="688"/>
                </a:lnTo>
                <a:lnTo>
                  <a:pt x="262077" y="0"/>
                </a:lnTo>
                <a:close/>
              </a:path>
              <a:path w="1576070" h="166369">
                <a:moveTo>
                  <a:pt x="287794" y="79844"/>
                </a:moveTo>
                <a:lnTo>
                  <a:pt x="280606" y="84416"/>
                </a:lnTo>
                <a:lnTo>
                  <a:pt x="272605" y="86702"/>
                </a:lnTo>
                <a:lnTo>
                  <a:pt x="291307" y="86702"/>
                </a:lnTo>
                <a:lnTo>
                  <a:pt x="287794" y="79844"/>
                </a:lnTo>
                <a:close/>
              </a:path>
              <a:path w="1576070" h="166369">
                <a:moveTo>
                  <a:pt x="291307" y="33794"/>
                </a:moveTo>
                <a:lnTo>
                  <a:pt x="272605" y="33794"/>
                </a:lnTo>
                <a:lnTo>
                  <a:pt x="280917" y="36169"/>
                </a:lnTo>
                <a:lnTo>
                  <a:pt x="280746" y="36169"/>
                </a:lnTo>
                <a:lnTo>
                  <a:pt x="287794" y="40652"/>
                </a:lnTo>
                <a:lnTo>
                  <a:pt x="291307" y="33794"/>
                </a:lnTo>
                <a:close/>
              </a:path>
              <a:path w="1576070" h="166369">
                <a:moveTo>
                  <a:pt x="36982" y="3670"/>
                </a:moveTo>
                <a:lnTo>
                  <a:pt x="0" y="3670"/>
                </a:lnTo>
                <a:lnTo>
                  <a:pt x="0" y="116827"/>
                </a:lnTo>
                <a:lnTo>
                  <a:pt x="32575" y="116827"/>
                </a:lnTo>
                <a:lnTo>
                  <a:pt x="73292" y="64897"/>
                </a:lnTo>
                <a:lnTo>
                  <a:pt x="36982" y="64897"/>
                </a:lnTo>
                <a:lnTo>
                  <a:pt x="36982" y="3670"/>
                </a:lnTo>
                <a:close/>
              </a:path>
              <a:path w="1576070" h="166369">
                <a:moveTo>
                  <a:pt x="118059" y="55600"/>
                </a:moveTo>
                <a:lnTo>
                  <a:pt x="81076" y="55600"/>
                </a:lnTo>
                <a:lnTo>
                  <a:pt x="81076" y="116827"/>
                </a:lnTo>
                <a:lnTo>
                  <a:pt x="118059" y="116827"/>
                </a:lnTo>
                <a:lnTo>
                  <a:pt x="118059" y="55600"/>
                </a:lnTo>
                <a:close/>
              </a:path>
              <a:path w="1576070" h="166369">
                <a:moveTo>
                  <a:pt x="118059" y="3670"/>
                </a:moveTo>
                <a:lnTo>
                  <a:pt x="85483" y="3670"/>
                </a:lnTo>
                <a:lnTo>
                  <a:pt x="37477" y="64897"/>
                </a:lnTo>
                <a:lnTo>
                  <a:pt x="73292" y="64897"/>
                </a:lnTo>
                <a:lnTo>
                  <a:pt x="80581" y="55600"/>
                </a:lnTo>
                <a:lnTo>
                  <a:pt x="118059" y="55600"/>
                </a:lnTo>
                <a:lnTo>
                  <a:pt x="118059" y="367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1558" dirty="0"/>
          </a:p>
        </p:txBody>
      </p:sp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010009" y="2739464"/>
            <a:ext cx="2112626" cy="1064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object 20"/>
          <p:cNvSpPr/>
          <p:nvPr/>
        </p:nvSpPr>
        <p:spPr>
          <a:xfrm>
            <a:off x="2593969" y="4296053"/>
            <a:ext cx="1277632" cy="176396"/>
          </a:xfrm>
          <a:custGeom>
            <a:avLst/>
            <a:gdLst/>
            <a:ahLst/>
            <a:cxnLst/>
            <a:rect l="l" t="t" r="r" b="b"/>
            <a:pathLst>
              <a:path w="1476375" h="203835">
                <a:moveTo>
                  <a:pt x="1420088" y="54864"/>
                </a:moveTo>
                <a:lnTo>
                  <a:pt x="1376870" y="71031"/>
                </a:lnTo>
                <a:lnTo>
                  <a:pt x="1360335" y="115366"/>
                </a:lnTo>
                <a:lnTo>
                  <a:pt x="1361421" y="128177"/>
                </a:lnTo>
                <a:lnTo>
                  <a:pt x="1387105" y="165901"/>
                </a:lnTo>
                <a:lnTo>
                  <a:pt x="1423517" y="175133"/>
                </a:lnTo>
                <a:lnTo>
                  <a:pt x="1435905" y="174306"/>
                </a:lnTo>
                <a:lnTo>
                  <a:pt x="1447830" y="171826"/>
                </a:lnTo>
                <a:lnTo>
                  <a:pt x="1459295" y="167690"/>
                </a:lnTo>
                <a:lnTo>
                  <a:pt x="1470304" y="161899"/>
                </a:lnTo>
                <a:lnTo>
                  <a:pt x="1461795" y="144272"/>
                </a:lnTo>
                <a:lnTo>
                  <a:pt x="1424012" y="144272"/>
                </a:lnTo>
                <a:lnTo>
                  <a:pt x="1412654" y="142986"/>
                </a:lnTo>
                <a:lnTo>
                  <a:pt x="1404050" y="139128"/>
                </a:lnTo>
                <a:lnTo>
                  <a:pt x="1398200" y="132699"/>
                </a:lnTo>
                <a:lnTo>
                  <a:pt x="1395107" y="123698"/>
                </a:lnTo>
                <a:lnTo>
                  <a:pt x="1476184" y="123698"/>
                </a:lnTo>
                <a:lnTo>
                  <a:pt x="1476184" y="115366"/>
                </a:lnTo>
                <a:lnTo>
                  <a:pt x="1475295" y="102036"/>
                </a:lnTo>
                <a:lnTo>
                  <a:pt x="1475285" y="101892"/>
                </a:lnTo>
                <a:lnTo>
                  <a:pt x="1395361" y="101892"/>
                </a:lnTo>
                <a:lnTo>
                  <a:pt x="1397745" y="92788"/>
                </a:lnTo>
                <a:lnTo>
                  <a:pt x="1402457" y="86283"/>
                </a:lnTo>
                <a:lnTo>
                  <a:pt x="1409499" y="82378"/>
                </a:lnTo>
                <a:lnTo>
                  <a:pt x="1418869" y="81076"/>
                </a:lnTo>
                <a:lnTo>
                  <a:pt x="1468822" y="81076"/>
                </a:lnTo>
                <a:lnTo>
                  <a:pt x="1467772" y="78742"/>
                </a:lnTo>
                <a:lnTo>
                  <a:pt x="1461236" y="70180"/>
                </a:lnTo>
                <a:lnTo>
                  <a:pt x="1453064" y="63479"/>
                </a:lnTo>
                <a:lnTo>
                  <a:pt x="1443482" y="58693"/>
                </a:lnTo>
                <a:lnTo>
                  <a:pt x="1432698" y="55875"/>
                </a:lnTo>
                <a:lnTo>
                  <a:pt x="1433194" y="55875"/>
                </a:lnTo>
                <a:lnTo>
                  <a:pt x="1420088" y="54864"/>
                </a:lnTo>
                <a:close/>
              </a:path>
              <a:path w="1476375" h="203835">
                <a:moveTo>
                  <a:pt x="1456829" y="133985"/>
                </a:moveTo>
                <a:lnTo>
                  <a:pt x="1448899" y="138485"/>
                </a:lnTo>
                <a:lnTo>
                  <a:pt x="1440788" y="141700"/>
                </a:lnTo>
                <a:lnTo>
                  <a:pt x="1432492" y="143629"/>
                </a:lnTo>
                <a:lnTo>
                  <a:pt x="1424012" y="144272"/>
                </a:lnTo>
                <a:lnTo>
                  <a:pt x="1461795" y="144272"/>
                </a:lnTo>
                <a:lnTo>
                  <a:pt x="1456829" y="133985"/>
                </a:lnTo>
                <a:close/>
              </a:path>
              <a:path w="1476375" h="203835">
                <a:moveTo>
                  <a:pt x="1468822" y="81076"/>
                </a:moveTo>
                <a:lnTo>
                  <a:pt x="1425067" y="81076"/>
                </a:lnTo>
                <a:lnTo>
                  <a:pt x="1430172" y="82918"/>
                </a:lnTo>
                <a:lnTo>
                  <a:pt x="1438173" y="90258"/>
                </a:lnTo>
                <a:lnTo>
                  <a:pt x="1440256" y="95364"/>
                </a:lnTo>
                <a:lnTo>
                  <a:pt x="1440407" y="101339"/>
                </a:lnTo>
                <a:lnTo>
                  <a:pt x="1440421" y="101892"/>
                </a:lnTo>
                <a:lnTo>
                  <a:pt x="1475285" y="101892"/>
                </a:lnTo>
                <a:lnTo>
                  <a:pt x="1475249" y="101339"/>
                </a:lnTo>
                <a:lnTo>
                  <a:pt x="1472444" y="89130"/>
                </a:lnTo>
                <a:lnTo>
                  <a:pt x="1468822" y="81076"/>
                </a:lnTo>
                <a:close/>
              </a:path>
              <a:path w="1476375" h="203835">
                <a:moveTo>
                  <a:pt x="1286357" y="54622"/>
                </a:moveTo>
                <a:lnTo>
                  <a:pt x="1240802" y="71285"/>
                </a:lnTo>
                <a:lnTo>
                  <a:pt x="1222921" y="114871"/>
                </a:lnTo>
                <a:lnTo>
                  <a:pt x="1224039" y="127704"/>
                </a:lnTo>
                <a:lnTo>
                  <a:pt x="1227301" y="138925"/>
                </a:lnTo>
                <a:lnTo>
                  <a:pt x="1227394" y="139247"/>
                </a:lnTo>
                <a:lnTo>
                  <a:pt x="1261132" y="170968"/>
                </a:lnTo>
                <a:lnTo>
                  <a:pt x="1286357" y="175133"/>
                </a:lnTo>
                <a:lnTo>
                  <a:pt x="1299692" y="174092"/>
                </a:lnTo>
                <a:lnTo>
                  <a:pt x="1339986" y="149502"/>
                </a:lnTo>
                <a:lnTo>
                  <a:pt x="1344442" y="141325"/>
                </a:lnTo>
                <a:lnTo>
                  <a:pt x="1278851" y="141325"/>
                </a:lnTo>
                <a:lnTo>
                  <a:pt x="1272695" y="138925"/>
                </a:lnTo>
                <a:lnTo>
                  <a:pt x="1262443" y="129082"/>
                </a:lnTo>
                <a:lnTo>
                  <a:pt x="1259981" y="122885"/>
                </a:lnTo>
                <a:lnTo>
                  <a:pt x="1259976" y="106883"/>
                </a:lnTo>
                <a:lnTo>
                  <a:pt x="1262443" y="100672"/>
                </a:lnTo>
                <a:lnTo>
                  <a:pt x="1272565" y="90868"/>
                </a:lnTo>
                <a:lnTo>
                  <a:pt x="1278851" y="88430"/>
                </a:lnTo>
                <a:lnTo>
                  <a:pt x="1344442" y="88430"/>
                </a:lnTo>
                <a:lnTo>
                  <a:pt x="1339986" y="80252"/>
                </a:lnTo>
                <a:lnTo>
                  <a:pt x="1332166" y="71285"/>
                </a:lnTo>
                <a:lnTo>
                  <a:pt x="1322596" y="63993"/>
                </a:lnTo>
                <a:lnTo>
                  <a:pt x="1311771" y="58786"/>
                </a:lnTo>
                <a:lnTo>
                  <a:pt x="1299692" y="55663"/>
                </a:lnTo>
                <a:lnTo>
                  <a:pt x="1286357" y="54622"/>
                </a:lnTo>
                <a:close/>
              </a:path>
              <a:path w="1476375" h="203835">
                <a:moveTo>
                  <a:pt x="1344442" y="88430"/>
                </a:moveTo>
                <a:lnTo>
                  <a:pt x="1294041" y="88430"/>
                </a:lnTo>
                <a:lnTo>
                  <a:pt x="1299512" y="90506"/>
                </a:lnTo>
                <a:lnTo>
                  <a:pt x="1300405" y="90868"/>
                </a:lnTo>
                <a:lnTo>
                  <a:pt x="1310322" y="100469"/>
                </a:lnTo>
                <a:lnTo>
                  <a:pt x="1312811" y="106883"/>
                </a:lnTo>
                <a:lnTo>
                  <a:pt x="1312811" y="122885"/>
                </a:lnTo>
                <a:lnTo>
                  <a:pt x="1310401" y="129082"/>
                </a:lnTo>
                <a:lnTo>
                  <a:pt x="1310322" y="129286"/>
                </a:lnTo>
                <a:lnTo>
                  <a:pt x="1300365" y="138925"/>
                </a:lnTo>
                <a:lnTo>
                  <a:pt x="1294041" y="141325"/>
                </a:lnTo>
                <a:lnTo>
                  <a:pt x="1344442" y="141325"/>
                </a:lnTo>
                <a:lnTo>
                  <a:pt x="1345574" y="139247"/>
                </a:lnTo>
                <a:lnTo>
                  <a:pt x="1348929" y="127704"/>
                </a:lnTo>
                <a:lnTo>
                  <a:pt x="1350048" y="114871"/>
                </a:lnTo>
                <a:lnTo>
                  <a:pt x="1348929" y="102046"/>
                </a:lnTo>
                <a:lnTo>
                  <a:pt x="1345679" y="90868"/>
                </a:lnTo>
                <a:lnTo>
                  <a:pt x="1345574" y="90506"/>
                </a:lnTo>
                <a:lnTo>
                  <a:pt x="1344442" y="88430"/>
                </a:lnTo>
                <a:close/>
              </a:path>
              <a:path w="1476375" h="203835">
                <a:moveTo>
                  <a:pt x="1128623" y="58293"/>
                </a:moveTo>
                <a:lnTo>
                  <a:pt x="1091641" y="58293"/>
                </a:lnTo>
                <a:lnTo>
                  <a:pt x="1091641" y="171450"/>
                </a:lnTo>
                <a:lnTo>
                  <a:pt x="1128623" y="171450"/>
                </a:lnTo>
                <a:lnTo>
                  <a:pt x="1128623" y="129324"/>
                </a:lnTo>
                <a:lnTo>
                  <a:pt x="1206512" y="129324"/>
                </a:lnTo>
                <a:lnTo>
                  <a:pt x="1206512" y="96012"/>
                </a:lnTo>
                <a:lnTo>
                  <a:pt x="1128623" y="96012"/>
                </a:lnTo>
                <a:lnTo>
                  <a:pt x="1128623" y="58293"/>
                </a:lnTo>
                <a:close/>
              </a:path>
              <a:path w="1476375" h="203835">
                <a:moveTo>
                  <a:pt x="1206512" y="129324"/>
                </a:moveTo>
                <a:lnTo>
                  <a:pt x="1169530" y="129324"/>
                </a:lnTo>
                <a:lnTo>
                  <a:pt x="1169530" y="171450"/>
                </a:lnTo>
                <a:lnTo>
                  <a:pt x="1206512" y="171450"/>
                </a:lnTo>
                <a:lnTo>
                  <a:pt x="1206512" y="129324"/>
                </a:lnTo>
                <a:close/>
              </a:path>
              <a:path w="1476375" h="203835">
                <a:moveTo>
                  <a:pt x="1206512" y="58293"/>
                </a:moveTo>
                <a:lnTo>
                  <a:pt x="1169530" y="58293"/>
                </a:lnTo>
                <a:lnTo>
                  <a:pt x="1169530" y="96012"/>
                </a:lnTo>
                <a:lnTo>
                  <a:pt x="1206512" y="96012"/>
                </a:lnTo>
                <a:lnTo>
                  <a:pt x="1206512" y="58293"/>
                </a:lnTo>
                <a:close/>
              </a:path>
              <a:path w="1476375" h="203835">
                <a:moveTo>
                  <a:pt x="823963" y="54864"/>
                </a:moveTo>
                <a:lnTo>
                  <a:pt x="780732" y="71031"/>
                </a:lnTo>
                <a:lnTo>
                  <a:pt x="764197" y="115366"/>
                </a:lnTo>
                <a:lnTo>
                  <a:pt x="765283" y="128177"/>
                </a:lnTo>
                <a:lnTo>
                  <a:pt x="790973" y="165901"/>
                </a:lnTo>
                <a:lnTo>
                  <a:pt x="827392" y="175133"/>
                </a:lnTo>
                <a:lnTo>
                  <a:pt x="839774" y="174306"/>
                </a:lnTo>
                <a:lnTo>
                  <a:pt x="851698" y="171826"/>
                </a:lnTo>
                <a:lnTo>
                  <a:pt x="863162" y="167690"/>
                </a:lnTo>
                <a:lnTo>
                  <a:pt x="874166" y="161899"/>
                </a:lnTo>
                <a:lnTo>
                  <a:pt x="865665" y="144272"/>
                </a:lnTo>
                <a:lnTo>
                  <a:pt x="827874" y="144272"/>
                </a:lnTo>
                <a:lnTo>
                  <a:pt x="816518" y="142986"/>
                </a:lnTo>
                <a:lnTo>
                  <a:pt x="807918" y="139128"/>
                </a:lnTo>
                <a:lnTo>
                  <a:pt x="802073" y="132699"/>
                </a:lnTo>
                <a:lnTo>
                  <a:pt x="798982" y="123698"/>
                </a:lnTo>
                <a:lnTo>
                  <a:pt x="880046" y="123698"/>
                </a:lnTo>
                <a:lnTo>
                  <a:pt x="880046" y="115366"/>
                </a:lnTo>
                <a:lnTo>
                  <a:pt x="879231" y="103124"/>
                </a:lnTo>
                <a:lnTo>
                  <a:pt x="879149" y="101892"/>
                </a:lnTo>
                <a:lnTo>
                  <a:pt x="799223" y="101892"/>
                </a:lnTo>
                <a:lnTo>
                  <a:pt x="801609" y="92788"/>
                </a:lnTo>
                <a:lnTo>
                  <a:pt x="806326" y="86283"/>
                </a:lnTo>
                <a:lnTo>
                  <a:pt x="813371" y="82378"/>
                </a:lnTo>
                <a:lnTo>
                  <a:pt x="822744" y="81076"/>
                </a:lnTo>
                <a:lnTo>
                  <a:pt x="872694" y="81076"/>
                </a:lnTo>
                <a:lnTo>
                  <a:pt x="871645" y="78742"/>
                </a:lnTo>
                <a:lnTo>
                  <a:pt x="865111" y="70180"/>
                </a:lnTo>
                <a:lnTo>
                  <a:pt x="856938" y="63479"/>
                </a:lnTo>
                <a:lnTo>
                  <a:pt x="847356" y="58693"/>
                </a:lnTo>
                <a:lnTo>
                  <a:pt x="836572" y="55875"/>
                </a:lnTo>
                <a:lnTo>
                  <a:pt x="837069" y="55875"/>
                </a:lnTo>
                <a:lnTo>
                  <a:pt x="823963" y="54864"/>
                </a:lnTo>
                <a:close/>
              </a:path>
              <a:path w="1476375" h="203835">
                <a:moveTo>
                  <a:pt x="928522" y="58293"/>
                </a:moveTo>
                <a:lnTo>
                  <a:pt x="882967" y="58293"/>
                </a:lnTo>
                <a:lnTo>
                  <a:pt x="926071" y="109728"/>
                </a:lnTo>
                <a:lnTo>
                  <a:pt x="875614" y="171450"/>
                </a:lnTo>
                <a:lnTo>
                  <a:pt x="923378" y="171450"/>
                </a:lnTo>
                <a:lnTo>
                  <a:pt x="961834" y="119532"/>
                </a:lnTo>
                <a:lnTo>
                  <a:pt x="1040385" y="119532"/>
                </a:lnTo>
                <a:lnTo>
                  <a:pt x="1032370" y="109728"/>
                </a:lnTo>
                <a:lnTo>
                  <a:pt x="1037904" y="103124"/>
                </a:lnTo>
                <a:lnTo>
                  <a:pt x="961834" y="103124"/>
                </a:lnTo>
                <a:lnTo>
                  <a:pt x="928522" y="58293"/>
                </a:lnTo>
                <a:close/>
              </a:path>
              <a:path w="1476375" h="203835">
                <a:moveTo>
                  <a:pt x="996607" y="119532"/>
                </a:moveTo>
                <a:lnTo>
                  <a:pt x="961834" y="119532"/>
                </a:lnTo>
                <a:lnTo>
                  <a:pt x="961834" y="171450"/>
                </a:lnTo>
                <a:lnTo>
                  <a:pt x="996607" y="171450"/>
                </a:lnTo>
                <a:lnTo>
                  <a:pt x="996607" y="119532"/>
                </a:lnTo>
                <a:close/>
              </a:path>
              <a:path w="1476375" h="203835">
                <a:moveTo>
                  <a:pt x="1040385" y="119532"/>
                </a:moveTo>
                <a:lnTo>
                  <a:pt x="996607" y="119532"/>
                </a:lnTo>
                <a:lnTo>
                  <a:pt x="1035316" y="171450"/>
                </a:lnTo>
                <a:lnTo>
                  <a:pt x="1082827" y="171450"/>
                </a:lnTo>
                <a:lnTo>
                  <a:pt x="1040385" y="119532"/>
                </a:lnTo>
                <a:close/>
              </a:path>
              <a:path w="1476375" h="203835">
                <a:moveTo>
                  <a:pt x="860704" y="133985"/>
                </a:moveTo>
                <a:lnTo>
                  <a:pt x="852772" y="138485"/>
                </a:lnTo>
                <a:lnTo>
                  <a:pt x="844656" y="141700"/>
                </a:lnTo>
                <a:lnTo>
                  <a:pt x="836356" y="143629"/>
                </a:lnTo>
                <a:lnTo>
                  <a:pt x="827874" y="144272"/>
                </a:lnTo>
                <a:lnTo>
                  <a:pt x="865665" y="144272"/>
                </a:lnTo>
                <a:lnTo>
                  <a:pt x="860704" y="133985"/>
                </a:lnTo>
                <a:close/>
              </a:path>
              <a:path w="1476375" h="203835">
                <a:moveTo>
                  <a:pt x="996607" y="58293"/>
                </a:moveTo>
                <a:lnTo>
                  <a:pt x="961834" y="58293"/>
                </a:lnTo>
                <a:lnTo>
                  <a:pt x="961834" y="103124"/>
                </a:lnTo>
                <a:lnTo>
                  <a:pt x="996607" y="103124"/>
                </a:lnTo>
                <a:lnTo>
                  <a:pt x="996607" y="58293"/>
                </a:lnTo>
                <a:close/>
              </a:path>
              <a:path w="1476375" h="203835">
                <a:moveTo>
                  <a:pt x="1075474" y="58293"/>
                </a:moveTo>
                <a:lnTo>
                  <a:pt x="1029919" y="58293"/>
                </a:lnTo>
                <a:lnTo>
                  <a:pt x="996607" y="103124"/>
                </a:lnTo>
                <a:lnTo>
                  <a:pt x="1037904" y="103124"/>
                </a:lnTo>
                <a:lnTo>
                  <a:pt x="1075474" y="58293"/>
                </a:lnTo>
                <a:close/>
              </a:path>
              <a:path w="1476375" h="203835">
                <a:moveTo>
                  <a:pt x="872694" y="81076"/>
                </a:moveTo>
                <a:lnTo>
                  <a:pt x="828941" y="81076"/>
                </a:lnTo>
                <a:lnTo>
                  <a:pt x="834047" y="82918"/>
                </a:lnTo>
                <a:lnTo>
                  <a:pt x="842048" y="90258"/>
                </a:lnTo>
                <a:lnTo>
                  <a:pt x="844130" y="95364"/>
                </a:lnTo>
                <a:lnTo>
                  <a:pt x="844282" y="101339"/>
                </a:lnTo>
                <a:lnTo>
                  <a:pt x="844295" y="101892"/>
                </a:lnTo>
                <a:lnTo>
                  <a:pt x="879149" y="101892"/>
                </a:lnTo>
                <a:lnTo>
                  <a:pt x="879113" y="101339"/>
                </a:lnTo>
                <a:lnTo>
                  <a:pt x="876312" y="89130"/>
                </a:lnTo>
                <a:lnTo>
                  <a:pt x="872694" y="81076"/>
                </a:lnTo>
                <a:close/>
              </a:path>
              <a:path w="1476375" h="203835">
                <a:moveTo>
                  <a:pt x="859726" y="12496"/>
                </a:moveTo>
                <a:lnTo>
                  <a:pt x="831799" y="12496"/>
                </a:lnTo>
                <a:lnTo>
                  <a:pt x="831799" y="45567"/>
                </a:lnTo>
                <a:lnTo>
                  <a:pt x="859726" y="45567"/>
                </a:lnTo>
                <a:lnTo>
                  <a:pt x="859726" y="12496"/>
                </a:lnTo>
                <a:close/>
              </a:path>
              <a:path w="1476375" h="203835">
                <a:moveTo>
                  <a:pt x="816368" y="12496"/>
                </a:moveTo>
                <a:lnTo>
                  <a:pt x="788441" y="12496"/>
                </a:lnTo>
                <a:lnTo>
                  <a:pt x="788441" y="45567"/>
                </a:lnTo>
                <a:lnTo>
                  <a:pt x="816368" y="45567"/>
                </a:lnTo>
                <a:lnTo>
                  <a:pt x="816368" y="12496"/>
                </a:lnTo>
                <a:close/>
              </a:path>
              <a:path w="1476375" h="203835">
                <a:moveTo>
                  <a:pt x="759307" y="144272"/>
                </a:moveTo>
                <a:lnTo>
                  <a:pt x="620915" y="144272"/>
                </a:lnTo>
                <a:lnTo>
                  <a:pt x="620915" y="203301"/>
                </a:lnTo>
                <a:lnTo>
                  <a:pt x="651776" y="203301"/>
                </a:lnTo>
                <a:lnTo>
                  <a:pt x="651776" y="173901"/>
                </a:lnTo>
                <a:lnTo>
                  <a:pt x="759307" y="173901"/>
                </a:lnTo>
                <a:lnTo>
                  <a:pt x="759307" y="144272"/>
                </a:lnTo>
                <a:close/>
              </a:path>
              <a:path w="1476375" h="203835">
                <a:moveTo>
                  <a:pt x="759307" y="173901"/>
                </a:moveTo>
                <a:lnTo>
                  <a:pt x="728446" y="173901"/>
                </a:lnTo>
                <a:lnTo>
                  <a:pt x="728446" y="203301"/>
                </a:lnTo>
                <a:lnTo>
                  <a:pt x="759307" y="203301"/>
                </a:lnTo>
                <a:lnTo>
                  <a:pt x="759307" y="173901"/>
                </a:lnTo>
                <a:close/>
              </a:path>
              <a:path w="1476375" h="203835">
                <a:moveTo>
                  <a:pt x="744854" y="58293"/>
                </a:moveTo>
                <a:lnTo>
                  <a:pt x="643204" y="58293"/>
                </a:lnTo>
                <a:lnTo>
                  <a:pt x="643149" y="113893"/>
                </a:lnTo>
                <a:lnTo>
                  <a:pt x="642713" y="121762"/>
                </a:lnTo>
                <a:lnTo>
                  <a:pt x="641242" y="129940"/>
                </a:lnTo>
                <a:lnTo>
                  <a:pt x="638794" y="137440"/>
                </a:lnTo>
                <a:lnTo>
                  <a:pt x="635368" y="144272"/>
                </a:lnTo>
                <a:lnTo>
                  <a:pt x="672846" y="144272"/>
                </a:lnTo>
                <a:lnTo>
                  <a:pt x="675687" y="137440"/>
                </a:lnTo>
                <a:lnTo>
                  <a:pt x="677800" y="129940"/>
                </a:lnTo>
                <a:lnTo>
                  <a:pt x="679037" y="122129"/>
                </a:lnTo>
                <a:lnTo>
                  <a:pt x="679449" y="113893"/>
                </a:lnTo>
                <a:lnTo>
                  <a:pt x="679449" y="90385"/>
                </a:lnTo>
                <a:lnTo>
                  <a:pt x="744854" y="90385"/>
                </a:lnTo>
                <a:lnTo>
                  <a:pt x="744854" y="58293"/>
                </a:lnTo>
                <a:close/>
              </a:path>
              <a:path w="1476375" h="203835">
                <a:moveTo>
                  <a:pt x="744854" y="90385"/>
                </a:moveTo>
                <a:lnTo>
                  <a:pt x="708355" y="90385"/>
                </a:lnTo>
                <a:lnTo>
                  <a:pt x="708355" y="144272"/>
                </a:lnTo>
                <a:lnTo>
                  <a:pt x="744854" y="144272"/>
                </a:lnTo>
                <a:lnTo>
                  <a:pt x="744854" y="90385"/>
                </a:lnTo>
                <a:close/>
              </a:path>
              <a:path w="1476375" h="203835">
                <a:moveTo>
                  <a:pt x="556971" y="54622"/>
                </a:moveTo>
                <a:lnTo>
                  <a:pt x="511416" y="71285"/>
                </a:lnTo>
                <a:lnTo>
                  <a:pt x="493534" y="114871"/>
                </a:lnTo>
                <a:lnTo>
                  <a:pt x="494651" y="127704"/>
                </a:lnTo>
                <a:lnTo>
                  <a:pt x="497909" y="138925"/>
                </a:lnTo>
                <a:lnTo>
                  <a:pt x="498003" y="139247"/>
                </a:lnTo>
                <a:lnTo>
                  <a:pt x="531741" y="170968"/>
                </a:lnTo>
                <a:lnTo>
                  <a:pt x="556971" y="175133"/>
                </a:lnTo>
                <a:lnTo>
                  <a:pt x="570299" y="174092"/>
                </a:lnTo>
                <a:lnTo>
                  <a:pt x="610587" y="149502"/>
                </a:lnTo>
                <a:lnTo>
                  <a:pt x="615043" y="141325"/>
                </a:lnTo>
                <a:lnTo>
                  <a:pt x="549452" y="141325"/>
                </a:lnTo>
                <a:lnTo>
                  <a:pt x="543296" y="138925"/>
                </a:lnTo>
                <a:lnTo>
                  <a:pt x="533044" y="129082"/>
                </a:lnTo>
                <a:lnTo>
                  <a:pt x="530582" y="122885"/>
                </a:lnTo>
                <a:lnTo>
                  <a:pt x="530577" y="106883"/>
                </a:lnTo>
                <a:lnTo>
                  <a:pt x="533044" y="100672"/>
                </a:lnTo>
                <a:lnTo>
                  <a:pt x="543166" y="90868"/>
                </a:lnTo>
                <a:lnTo>
                  <a:pt x="549452" y="88430"/>
                </a:lnTo>
                <a:lnTo>
                  <a:pt x="615043" y="88430"/>
                </a:lnTo>
                <a:lnTo>
                  <a:pt x="610587" y="80252"/>
                </a:lnTo>
                <a:lnTo>
                  <a:pt x="602767" y="71285"/>
                </a:lnTo>
                <a:lnTo>
                  <a:pt x="593197" y="63993"/>
                </a:lnTo>
                <a:lnTo>
                  <a:pt x="582374" y="58786"/>
                </a:lnTo>
                <a:lnTo>
                  <a:pt x="570299" y="55663"/>
                </a:lnTo>
                <a:lnTo>
                  <a:pt x="556971" y="54622"/>
                </a:lnTo>
                <a:close/>
              </a:path>
              <a:path w="1476375" h="203835">
                <a:moveTo>
                  <a:pt x="615043" y="88430"/>
                </a:moveTo>
                <a:lnTo>
                  <a:pt x="564641" y="88430"/>
                </a:lnTo>
                <a:lnTo>
                  <a:pt x="570113" y="90506"/>
                </a:lnTo>
                <a:lnTo>
                  <a:pt x="571005" y="90868"/>
                </a:lnTo>
                <a:lnTo>
                  <a:pt x="580923" y="100469"/>
                </a:lnTo>
                <a:lnTo>
                  <a:pt x="583412" y="106883"/>
                </a:lnTo>
                <a:lnTo>
                  <a:pt x="583412" y="122885"/>
                </a:lnTo>
                <a:lnTo>
                  <a:pt x="581002" y="129082"/>
                </a:lnTo>
                <a:lnTo>
                  <a:pt x="580923" y="129286"/>
                </a:lnTo>
                <a:lnTo>
                  <a:pt x="570966" y="138925"/>
                </a:lnTo>
                <a:lnTo>
                  <a:pt x="564641" y="141325"/>
                </a:lnTo>
                <a:lnTo>
                  <a:pt x="615043" y="141325"/>
                </a:lnTo>
                <a:lnTo>
                  <a:pt x="616175" y="139247"/>
                </a:lnTo>
                <a:lnTo>
                  <a:pt x="619530" y="127704"/>
                </a:lnTo>
                <a:lnTo>
                  <a:pt x="620649" y="114871"/>
                </a:lnTo>
                <a:lnTo>
                  <a:pt x="619530" y="102046"/>
                </a:lnTo>
                <a:lnTo>
                  <a:pt x="616280" y="90868"/>
                </a:lnTo>
                <a:lnTo>
                  <a:pt x="616175" y="90506"/>
                </a:lnTo>
                <a:lnTo>
                  <a:pt x="615043" y="88430"/>
                </a:lnTo>
                <a:close/>
              </a:path>
              <a:path w="1476375" h="203835">
                <a:moveTo>
                  <a:pt x="477113" y="58293"/>
                </a:moveTo>
                <a:lnTo>
                  <a:pt x="370090" y="58293"/>
                </a:lnTo>
                <a:lnTo>
                  <a:pt x="370090" y="132842"/>
                </a:lnTo>
                <a:lnTo>
                  <a:pt x="366737" y="137414"/>
                </a:lnTo>
                <a:lnTo>
                  <a:pt x="352450" y="137414"/>
                </a:lnTo>
                <a:lnTo>
                  <a:pt x="352450" y="171704"/>
                </a:lnTo>
                <a:lnTo>
                  <a:pt x="365925" y="171704"/>
                </a:lnTo>
                <a:lnTo>
                  <a:pt x="374971" y="171061"/>
                </a:lnTo>
                <a:lnTo>
                  <a:pt x="406384" y="140200"/>
                </a:lnTo>
                <a:lnTo>
                  <a:pt x="407073" y="130556"/>
                </a:lnTo>
                <a:lnTo>
                  <a:pt x="407073" y="91605"/>
                </a:lnTo>
                <a:lnTo>
                  <a:pt x="477113" y="91605"/>
                </a:lnTo>
                <a:lnTo>
                  <a:pt x="477113" y="58293"/>
                </a:lnTo>
                <a:close/>
              </a:path>
              <a:path w="1476375" h="203835">
                <a:moveTo>
                  <a:pt x="477113" y="91605"/>
                </a:moveTo>
                <a:lnTo>
                  <a:pt x="440131" y="91605"/>
                </a:lnTo>
                <a:lnTo>
                  <a:pt x="440131" y="171450"/>
                </a:lnTo>
                <a:lnTo>
                  <a:pt x="477113" y="171450"/>
                </a:lnTo>
                <a:lnTo>
                  <a:pt x="477113" y="91605"/>
                </a:lnTo>
                <a:close/>
              </a:path>
              <a:path w="1476375" h="203835">
                <a:moveTo>
                  <a:pt x="283629" y="54622"/>
                </a:moveTo>
                <a:lnTo>
                  <a:pt x="238074" y="71285"/>
                </a:lnTo>
                <a:lnTo>
                  <a:pt x="220192" y="114871"/>
                </a:lnTo>
                <a:lnTo>
                  <a:pt x="221309" y="127704"/>
                </a:lnTo>
                <a:lnTo>
                  <a:pt x="224567" y="138925"/>
                </a:lnTo>
                <a:lnTo>
                  <a:pt x="224661" y="139247"/>
                </a:lnTo>
                <a:lnTo>
                  <a:pt x="258398" y="170968"/>
                </a:lnTo>
                <a:lnTo>
                  <a:pt x="283629" y="175133"/>
                </a:lnTo>
                <a:lnTo>
                  <a:pt x="296956" y="174092"/>
                </a:lnTo>
                <a:lnTo>
                  <a:pt x="337244" y="149502"/>
                </a:lnTo>
                <a:lnTo>
                  <a:pt x="341700" y="141325"/>
                </a:lnTo>
                <a:lnTo>
                  <a:pt x="276110" y="141325"/>
                </a:lnTo>
                <a:lnTo>
                  <a:pt x="269954" y="138925"/>
                </a:lnTo>
                <a:lnTo>
                  <a:pt x="259702" y="129082"/>
                </a:lnTo>
                <a:lnTo>
                  <a:pt x="257240" y="122885"/>
                </a:lnTo>
                <a:lnTo>
                  <a:pt x="257235" y="106883"/>
                </a:lnTo>
                <a:lnTo>
                  <a:pt x="259702" y="100672"/>
                </a:lnTo>
                <a:lnTo>
                  <a:pt x="269824" y="90868"/>
                </a:lnTo>
                <a:lnTo>
                  <a:pt x="276110" y="88430"/>
                </a:lnTo>
                <a:lnTo>
                  <a:pt x="341701" y="88430"/>
                </a:lnTo>
                <a:lnTo>
                  <a:pt x="337244" y="80252"/>
                </a:lnTo>
                <a:lnTo>
                  <a:pt x="329425" y="71285"/>
                </a:lnTo>
                <a:lnTo>
                  <a:pt x="319855" y="63993"/>
                </a:lnTo>
                <a:lnTo>
                  <a:pt x="309032" y="58786"/>
                </a:lnTo>
                <a:lnTo>
                  <a:pt x="296956" y="55663"/>
                </a:lnTo>
                <a:lnTo>
                  <a:pt x="283629" y="54622"/>
                </a:lnTo>
                <a:close/>
              </a:path>
              <a:path w="1476375" h="203835">
                <a:moveTo>
                  <a:pt x="341701" y="88430"/>
                </a:moveTo>
                <a:lnTo>
                  <a:pt x="291299" y="88430"/>
                </a:lnTo>
                <a:lnTo>
                  <a:pt x="296771" y="90506"/>
                </a:lnTo>
                <a:lnTo>
                  <a:pt x="297663" y="90868"/>
                </a:lnTo>
                <a:lnTo>
                  <a:pt x="307581" y="100469"/>
                </a:lnTo>
                <a:lnTo>
                  <a:pt x="310083" y="106883"/>
                </a:lnTo>
                <a:lnTo>
                  <a:pt x="310083" y="122885"/>
                </a:lnTo>
                <a:lnTo>
                  <a:pt x="307660" y="129082"/>
                </a:lnTo>
                <a:lnTo>
                  <a:pt x="307581" y="129286"/>
                </a:lnTo>
                <a:lnTo>
                  <a:pt x="297624" y="138925"/>
                </a:lnTo>
                <a:lnTo>
                  <a:pt x="291299" y="141325"/>
                </a:lnTo>
                <a:lnTo>
                  <a:pt x="341700" y="141325"/>
                </a:lnTo>
                <a:lnTo>
                  <a:pt x="342833" y="139247"/>
                </a:lnTo>
                <a:lnTo>
                  <a:pt x="346188" y="127704"/>
                </a:lnTo>
                <a:lnTo>
                  <a:pt x="347306" y="114871"/>
                </a:lnTo>
                <a:lnTo>
                  <a:pt x="346188" y="102046"/>
                </a:lnTo>
                <a:lnTo>
                  <a:pt x="342938" y="90868"/>
                </a:lnTo>
                <a:lnTo>
                  <a:pt x="342833" y="90506"/>
                </a:lnTo>
                <a:lnTo>
                  <a:pt x="341701" y="88430"/>
                </a:lnTo>
                <a:close/>
              </a:path>
              <a:path w="1476375" h="203835">
                <a:moveTo>
                  <a:pt x="72504" y="0"/>
                </a:moveTo>
                <a:lnTo>
                  <a:pt x="43840" y="0"/>
                </a:lnTo>
                <a:lnTo>
                  <a:pt x="0" y="171450"/>
                </a:lnTo>
                <a:lnTo>
                  <a:pt x="39674" y="171450"/>
                </a:lnTo>
                <a:lnTo>
                  <a:pt x="62953" y="72745"/>
                </a:lnTo>
                <a:lnTo>
                  <a:pt x="102042" y="72745"/>
                </a:lnTo>
                <a:lnTo>
                  <a:pt x="72504" y="0"/>
                </a:lnTo>
                <a:close/>
              </a:path>
              <a:path w="1476375" h="203835">
                <a:moveTo>
                  <a:pt x="192153" y="72745"/>
                </a:moveTo>
                <a:lnTo>
                  <a:pt x="154546" y="72745"/>
                </a:lnTo>
                <a:lnTo>
                  <a:pt x="177812" y="171450"/>
                </a:lnTo>
                <a:lnTo>
                  <a:pt x="217246" y="171450"/>
                </a:lnTo>
                <a:lnTo>
                  <a:pt x="192153" y="72745"/>
                </a:lnTo>
                <a:close/>
              </a:path>
              <a:path w="1476375" h="203835">
                <a:moveTo>
                  <a:pt x="102042" y="72745"/>
                </a:moveTo>
                <a:lnTo>
                  <a:pt x="63436" y="72745"/>
                </a:lnTo>
                <a:lnTo>
                  <a:pt x="95034" y="146964"/>
                </a:lnTo>
                <a:lnTo>
                  <a:pt x="122224" y="146964"/>
                </a:lnTo>
                <a:lnTo>
                  <a:pt x="147231" y="88671"/>
                </a:lnTo>
                <a:lnTo>
                  <a:pt x="108508" y="88671"/>
                </a:lnTo>
                <a:lnTo>
                  <a:pt x="102042" y="72745"/>
                </a:lnTo>
                <a:close/>
              </a:path>
              <a:path w="1476375" h="203835">
                <a:moveTo>
                  <a:pt x="173659" y="0"/>
                </a:moveTo>
                <a:lnTo>
                  <a:pt x="144995" y="0"/>
                </a:lnTo>
                <a:lnTo>
                  <a:pt x="108991" y="88671"/>
                </a:lnTo>
                <a:lnTo>
                  <a:pt x="147231" y="88671"/>
                </a:lnTo>
                <a:lnTo>
                  <a:pt x="154063" y="72745"/>
                </a:lnTo>
                <a:lnTo>
                  <a:pt x="192153" y="72745"/>
                </a:lnTo>
                <a:lnTo>
                  <a:pt x="173659" y="0"/>
                </a:lnTo>
                <a:close/>
              </a:path>
            </a:pathLst>
          </a:custGeom>
          <a:solidFill>
            <a:srgbClr val="231F20"/>
          </a:solidFill>
          <a:effectLst>
            <a:glow rad="127000">
              <a:schemeClr val="bg1"/>
            </a:glow>
          </a:effectLst>
        </p:spPr>
        <p:txBody>
          <a:bodyPr wrap="square" lIns="0" tIns="0" rIns="0" bIns="0" rtlCol="0"/>
          <a:lstStyle/>
          <a:p>
            <a:endParaRPr sz="1558"/>
          </a:p>
        </p:txBody>
      </p: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147803" y="4530061"/>
            <a:ext cx="2178690" cy="14349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2" name="object 22"/>
          <p:cNvSpPr/>
          <p:nvPr/>
        </p:nvSpPr>
        <p:spPr>
          <a:xfrm>
            <a:off x="2933725" y="5591534"/>
            <a:ext cx="605570" cy="191232"/>
          </a:xfrm>
          <a:custGeom>
            <a:avLst/>
            <a:gdLst/>
            <a:ahLst/>
            <a:cxnLst/>
            <a:rect l="l" t="t" r="r" b="b"/>
            <a:pathLst>
              <a:path w="699769" h="220979">
                <a:moveTo>
                  <a:pt x="625055" y="54622"/>
                </a:moveTo>
                <a:lnTo>
                  <a:pt x="586600" y="70421"/>
                </a:lnTo>
                <a:lnTo>
                  <a:pt x="571411" y="114871"/>
                </a:lnTo>
                <a:lnTo>
                  <a:pt x="572361" y="128394"/>
                </a:lnTo>
                <a:lnTo>
                  <a:pt x="594696" y="166237"/>
                </a:lnTo>
                <a:lnTo>
                  <a:pt x="625055" y="175120"/>
                </a:lnTo>
                <a:lnTo>
                  <a:pt x="636826" y="173927"/>
                </a:lnTo>
                <a:lnTo>
                  <a:pt x="646914" y="170346"/>
                </a:lnTo>
                <a:lnTo>
                  <a:pt x="655318" y="164377"/>
                </a:lnTo>
                <a:lnTo>
                  <a:pt x="662038" y="156019"/>
                </a:lnTo>
                <a:lnTo>
                  <a:pt x="699515" y="156019"/>
                </a:lnTo>
                <a:lnTo>
                  <a:pt x="699515" y="141325"/>
                </a:lnTo>
                <a:lnTo>
                  <a:pt x="627824" y="141325"/>
                </a:lnTo>
                <a:lnTo>
                  <a:pt x="621626" y="138912"/>
                </a:lnTo>
                <a:lnTo>
                  <a:pt x="611835" y="129286"/>
                </a:lnTo>
                <a:lnTo>
                  <a:pt x="609384" y="122872"/>
                </a:lnTo>
                <a:lnTo>
                  <a:pt x="609384" y="106870"/>
                </a:lnTo>
                <a:lnTo>
                  <a:pt x="611835" y="100469"/>
                </a:lnTo>
                <a:lnTo>
                  <a:pt x="621626" y="90830"/>
                </a:lnTo>
                <a:lnTo>
                  <a:pt x="627824" y="88417"/>
                </a:lnTo>
                <a:lnTo>
                  <a:pt x="699515" y="88417"/>
                </a:lnTo>
                <a:lnTo>
                  <a:pt x="699515" y="73723"/>
                </a:lnTo>
                <a:lnTo>
                  <a:pt x="662038" y="73723"/>
                </a:lnTo>
                <a:lnTo>
                  <a:pt x="655318" y="65365"/>
                </a:lnTo>
                <a:lnTo>
                  <a:pt x="646914" y="59396"/>
                </a:lnTo>
                <a:lnTo>
                  <a:pt x="636826" y="55815"/>
                </a:lnTo>
                <a:lnTo>
                  <a:pt x="625055" y="54622"/>
                </a:lnTo>
                <a:close/>
              </a:path>
              <a:path w="699769" h="220979">
                <a:moveTo>
                  <a:pt x="490588" y="58293"/>
                </a:moveTo>
                <a:lnTo>
                  <a:pt x="453605" y="58293"/>
                </a:lnTo>
                <a:lnTo>
                  <a:pt x="453605" y="171450"/>
                </a:lnTo>
                <a:lnTo>
                  <a:pt x="490588" y="171450"/>
                </a:lnTo>
                <a:lnTo>
                  <a:pt x="490588" y="119532"/>
                </a:lnTo>
                <a:lnTo>
                  <a:pt x="532962" y="119532"/>
                </a:lnTo>
                <a:lnTo>
                  <a:pt x="524636" y="109728"/>
                </a:lnTo>
                <a:lnTo>
                  <a:pt x="530612" y="102870"/>
                </a:lnTo>
                <a:lnTo>
                  <a:pt x="490588" y="102870"/>
                </a:lnTo>
                <a:lnTo>
                  <a:pt x="490588" y="58293"/>
                </a:lnTo>
                <a:close/>
              </a:path>
              <a:path w="699769" h="220979">
                <a:moveTo>
                  <a:pt x="532962" y="119532"/>
                </a:moveTo>
                <a:lnTo>
                  <a:pt x="490588" y="119532"/>
                </a:lnTo>
                <a:lnTo>
                  <a:pt x="529285" y="171450"/>
                </a:lnTo>
                <a:lnTo>
                  <a:pt x="577049" y="171450"/>
                </a:lnTo>
                <a:lnTo>
                  <a:pt x="532962" y="119532"/>
                </a:lnTo>
                <a:close/>
              </a:path>
              <a:path w="699769" h="220979">
                <a:moveTo>
                  <a:pt x="699515" y="156019"/>
                </a:moveTo>
                <a:lnTo>
                  <a:pt x="662533" y="156019"/>
                </a:lnTo>
                <a:lnTo>
                  <a:pt x="662533" y="171450"/>
                </a:lnTo>
                <a:lnTo>
                  <a:pt x="699515" y="171450"/>
                </a:lnTo>
                <a:lnTo>
                  <a:pt x="699515" y="156019"/>
                </a:lnTo>
                <a:close/>
              </a:path>
              <a:path w="699769" h="220979">
                <a:moveTo>
                  <a:pt x="699515" y="88417"/>
                </a:moveTo>
                <a:lnTo>
                  <a:pt x="643013" y="88417"/>
                </a:lnTo>
                <a:lnTo>
                  <a:pt x="649300" y="90830"/>
                </a:lnTo>
                <a:lnTo>
                  <a:pt x="659104" y="100469"/>
                </a:lnTo>
                <a:lnTo>
                  <a:pt x="661555" y="106870"/>
                </a:lnTo>
                <a:lnTo>
                  <a:pt x="661555" y="122872"/>
                </a:lnTo>
                <a:lnTo>
                  <a:pt x="659104" y="129286"/>
                </a:lnTo>
                <a:lnTo>
                  <a:pt x="649300" y="138912"/>
                </a:lnTo>
                <a:lnTo>
                  <a:pt x="643013" y="141325"/>
                </a:lnTo>
                <a:lnTo>
                  <a:pt x="699515" y="141325"/>
                </a:lnTo>
                <a:lnTo>
                  <a:pt x="699515" y="88417"/>
                </a:lnTo>
                <a:close/>
              </a:path>
              <a:path w="699769" h="220979">
                <a:moveTo>
                  <a:pt x="569455" y="58293"/>
                </a:moveTo>
                <a:lnTo>
                  <a:pt x="523900" y="58293"/>
                </a:lnTo>
                <a:lnTo>
                  <a:pt x="490588" y="102870"/>
                </a:lnTo>
                <a:lnTo>
                  <a:pt x="530612" y="102870"/>
                </a:lnTo>
                <a:lnTo>
                  <a:pt x="569455" y="58293"/>
                </a:lnTo>
                <a:close/>
              </a:path>
              <a:path w="699769" h="220979">
                <a:moveTo>
                  <a:pt x="699515" y="58293"/>
                </a:moveTo>
                <a:lnTo>
                  <a:pt x="662533" y="58293"/>
                </a:lnTo>
                <a:lnTo>
                  <a:pt x="662533" y="73723"/>
                </a:lnTo>
                <a:lnTo>
                  <a:pt x="699515" y="73723"/>
                </a:lnTo>
                <a:lnTo>
                  <a:pt x="699515" y="58293"/>
                </a:lnTo>
                <a:close/>
              </a:path>
              <a:path w="699769" h="220979">
                <a:moveTo>
                  <a:pt x="349275" y="58293"/>
                </a:moveTo>
                <a:lnTo>
                  <a:pt x="306654" y="58292"/>
                </a:lnTo>
                <a:lnTo>
                  <a:pt x="357352" y="160680"/>
                </a:lnTo>
                <a:lnTo>
                  <a:pt x="328942" y="220433"/>
                </a:lnTo>
                <a:lnTo>
                  <a:pt x="366166" y="220433"/>
                </a:lnTo>
                <a:lnTo>
                  <a:pt x="412396" y="120751"/>
                </a:lnTo>
                <a:lnTo>
                  <a:pt x="375729" y="120751"/>
                </a:lnTo>
                <a:lnTo>
                  <a:pt x="349275" y="58293"/>
                </a:lnTo>
                <a:close/>
              </a:path>
              <a:path w="699769" h="220979">
                <a:moveTo>
                  <a:pt x="441363" y="58293"/>
                </a:moveTo>
                <a:lnTo>
                  <a:pt x="403885" y="58293"/>
                </a:lnTo>
                <a:lnTo>
                  <a:pt x="375729" y="120751"/>
                </a:lnTo>
                <a:lnTo>
                  <a:pt x="412396" y="120751"/>
                </a:lnTo>
                <a:lnTo>
                  <a:pt x="441363" y="58293"/>
                </a:lnTo>
                <a:close/>
              </a:path>
              <a:path w="699769" h="220979">
                <a:moveTo>
                  <a:pt x="220929" y="54622"/>
                </a:moveTo>
                <a:lnTo>
                  <a:pt x="182473" y="70421"/>
                </a:lnTo>
                <a:lnTo>
                  <a:pt x="167297" y="114871"/>
                </a:lnTo>
                <a:lnTo>
                  <a:pt x="168245" y="128394"/>
                </a:lnTo>
                <a:lnTo>
                  <a:pt x="190571" y="166237"/>
                </a:lnTo>
                <a:lnTo>
                  <a:pt x="220929" y="175120"/>
                </a:lnTo>
                <a:lnTo>
                  <a:pt x="232699" y="173927"/>
                </a:lnTo>
                <a:lnTo>
                  <a:pt x="242787" y="170346"/>
                </a:lnTo>
                <a:lnTo>
                  <a:pt x="251191" y="164377"/>
                </a:lnTo>
                <a:lnTo>
                  <a:pt x="257911" y="156019"/>
                </a:lnTo>
                <a:lnTo>
                  <a:pt x="295389" y="156019"/>
                </a:lnTo>
                <a:lnTo>
                  <a:pt x="295389" y="141325"/>
                </a:lnTo>
                <a:lnTo>
                  <a:pt x="223710" y="141325"/>
                </a:lnTo>
                <a:lnTo>
                  <a:pt x="217500" y="138912"/>
                </a:lnTo>
                <a:lnTo>
                  <a:pt x="207708" y="129286"/>
                </a:lnTo>
                <a:lnTo>
                  <a:pt x="205257" y="122872"/>
                </a:lnTo>
                <a:lnTo>
                  <a:pt x="205257" y="106870"/>
                </a:lnTo>
                <a:lnTo>
                  <a:pt x="207708" y="100469"/>
                </a:lnTo>
                <a:lnTo>
                  <a:pt x="217500" y="90830"/>
                </a:lnTo>
                <a:lnTo>
                  <a:pt x="223710" y="88417"/>
                </a:lnTo>
                <a:lnTo>
                  <a:pt x="295389" y="88417"/>
                </a:lnTo>
                <a:lnTo>
                  <a:pt x="295389" y="73723"/>
                </a:lnTo>
                <a:lnTo>
                  <a:pt x="257911" y="73723"/>
                </a:lnTo>
                <a:lnTo>
                  <a:pt x="251191" y="65365"/>
                </a:lnTo>
                <a:lnTo>
                  <a:pt x="242787" y="59396"/>
                </a:lnTo>
                <a:lnTo>
                  <a:pt x="232699" y="55815"/>
                </a:lnTo>
                <a:lnTo>
                  <a:pt x="220929" y="54622"/>
                </a:lnTo>
                <a:close/>
              </a:path>
              <a:path w="699769" h="220979">
                <a:moveTo>
                  <a:pt x="295389" y="156019"/>
                </a:moveTo>
                <a:lnTo>
                  <a:pt x="258406" y="156019"/>
                </a:lnTo>
                <a:lnTo>
                  <a:pt x="258406" y="171450"/>
                </a:lnTo>
                <a:lnTo>
                  <a:pt x="295389" y="171450"/>
                </a:lnTo>
                <a:lnTo>
                  <a:pt x="295389" y="156019"/>
                </a:lnTo>
                <a:close/>
              </a:path>
              <a:path w="699769" h="220979">
                <a:moveTo>
                  <a:pt x="295389" y="88417"/>
                </a:moveTo>
                <a:lnTo>
                  <a:pt x="238886" y="88417"/>
                </a:lnTo>
                <a:lnTo>
                  <a:pt x="245173" y="90830"/>
                </a:lnTo>
                <a:lnTo>
                  <a:pt x="254977" y="100469"/>
                </a:lnTo>
                <a:lnTo>
                  <a:pt x="257428" y="106870"/>
                </a:lnTo>
                <a:lnTo>
                  <a:pt x="257428" y="122872"/>
                </a:lnTo>
                <a:lnTo>
                  <a:pt x="254977" y="129286"/>
                </a:lnTo>
                <a:lnTo>
                  <a:pt x="245173" y="138912"/>
                </a:lnTo>
                <a:lnTo>
                  <a:pt x="238886" y="141325"/>
                </a:lnTo>
                <a:lnTo>
                  <a:pt x="295389" y="141325"/>
                </a:lnTo>
                <a:lnTo>
                  <a:pt x="295389" y="88417"/>
                </a:lnTo>
                <a:close/>
              </a:path>
              <a:path w="699769" h="220979">
                <a:moveTo>
                  <a:pt x="295389" y="58293"/>
                </a:moveTo>
                <a:lnTo>
                  <a:pt x="258406" y="58293"/>
                </a:lnTo>
                <a:lnTo>
                  <a:pt x="258406" y="73723"/>
                </a:lnTo>
                <a:lnTo>
                  <a:pt x="295389" y="73723"/>
                </a:lnTo>
                <a:lnTo>
                  <a:pt x="295389" y="58293"/>
                </a:lnTo>
                <a:close/>
              </a:path>
              <a:path w="699769" h="220979">
                <a:moveTo>
                  <a:pt x="37972" y="0"/>
                </a:moveTo>
                <a:lnTo>
                  <a:pt x="0" y="0"/>
                </a:lnTo>
                <a:lnTo>
                  <a:pt x="0" y="171450"/>
                </a:lnTo>
                <a:lnTo>
                  <a:pt x="37972" y="171450"/>
                </a:lnTo>
                <a:lnTo>
                  <a:pt x="37972" y="99441"/>
                </a:lnTo>
                <a:lnTo>
                  <a:pt x="147205" y="99440"/>
                </a:lnTo>
                <a:lnTo>
                  <a:pt x="147205" y="63677"/>
                </a:lnTo>
                <a:lnTo>
                  <a:pt x="37972" y="63677"/>
                </a:lnTo>
                <a:lnTo>
                  <a:pt x="37972" y="0"/>
                </a:lnTo>
                <a:close/>
              </a:path>
              <a:path w="699769" h="220979">
                <a:moveTo>
                  <a:pt x="147205" y="99440"/>
                </a:moveTo>
                <a:lnTo>
                  <a:pt x="109245" y="99441"/>
                </a:lnTo>
                <a:lnTo>
                  <a:pt x="109245" y="171450"/>
                </a:lnTo>
                <a:lnTo>
                  <a:pt x="147205" y="171450"/>
                </a:lnTo>
                <a:lnTo>
                  <a:pt x="147205" y="99440"/>
                </a:lnTo>
                <a:close/>
              </a:path>
              <a:path w="699769" h="220979">
                <a:moveTo>
                  <a:pt x="147205" y="0"/>
                </a:moveTo>
                <a:lnTo>
                  <a:pt x="109245" y="0"/>
                </a:lnTo>
                <a:lnTo>
                  <a:pt x="109245" y="63677"/>
                </a:lnTo>
                <a:lnTo>
                  <a:pt x="147205" y="63677"/>
                </a:lnTo>
                <a:lnTo>
                  <a:pt x="147205" y="0"/>
                </a:lnTo>
                <a:close/>
              </a:path>
            </a:pathLst>
          </a:custGeom>
          <a:solidFill>
            <a:srgbClr val="231F20"/>
          </a:solidFill>
          <a:effectLst>
            <a:glow rad="127000">
              <a:schemeClr val="bg1"/>
            </a:glow>
          </a:effectLst>
        </p:spPr>
        <p:txBody>
          <a:bodyPr wrap="square" lIns="0" tIns="0" rIns="0" bIns="0" rtlCol="0"/>
          <a:lstStyle/>
          <a:p>
            <a:endParaRPr sz="1558"/>
          </a:p>
        </p:txBody>
      </p:sp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959219" y="1024480"/>
            <a:ext cx="3878000" cy="30379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DE8B632-19F1-45DA-93C8-3BACF30F2AA3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9628" b="10480"/>
          <a:stretch/>
        </p:blipFill>
        <p:spPr bwMode="auto">
          <a:xfrm>
            <a:off x="257845" y="5829253"/>
            <a:ext cx="793757" cy="79501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Прямоугольник: скругленные углы 111">
            <a:extLst>
              <a:ext uri="{FF2B5EF4-FFF2-40B4-BE49-F238E27FC236}">
                <a16:creationId xmlns:a16="http://schemas.microsoft.com/office/drawing/2014/main" id="{B2E8F8FC-95F5-4EFD-B019-4C2F037D16C9}"/>
              </a:ext>
            </a:extLst>
          </p:cNvPr>
          <p:cNvSpPr/>
          <p:nvPr/>
        </p:nvSpPr>
        <p:spPr>
          <a:xfrm>
            <a:off x="1611923" y="6342474"/>
            <a:ext cx="1888148" cy="178476"/>
          </a:xfrm>
          <a:prstGeom prst="roundRect">
            <a:avLst/>
          </a:prstGeom>
          <a:solidFill>
            <a:srgbClr val="CADB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385" dirty="0">
              <a:solidFill>
                <a:schemeClr val="tx1"/>
              </a:solidFill>
            </a:endParaRPr>
          </a:p>
        </p:txBody>
      </p:sp>
      <p:sp>
        <p:nvSpPr>
          <p:cNvPr id="111" name="Прямоугольник: скругленные углы 110">
            <a:extLst>
              <a:ext uri="{FF2B5EF4-FFF2-40B4-BE49-F238E27FC236}">
                <a16:creationId xmlns:a16="http://schemas.microsoft.com/office/drawing/2014/main" id="{9C77C2B8-91E8-4966-8D9E-FAA0AECA5D96}"/>
              </a:ext>
            </a:extLst>
          </p:cNvPr>
          <p:cNvSpPr/>
          <p:nvPr/>
        </p:nvSpPr>
        <p:spPr>
          <a:xfrm>
            <a:off x="1596537" y="5948201"/>
            <a:ext cx="4343400" cy="159020"/>
          </a:xfrm>
          <a:prstGeom prst="roundRect">
            <a:avLst/>
          </a:prstGeom>
          <a:solidFill>
            <a:srgbClr val="CADB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385" dirty="0">
              <a:solidFill>
                <a:schemeClr val="tx1"/>
              </a:solidFill>
            </a:endParaRPr>
          </a:p>
        </p:txBody>
      </p:sp>
      <p:sp>
        <p:nvSpPr>
          <p:cNvPr id="110" name="Прямоугольник: скругленные углы 109">
            <a:extLst>
              <a:ext uri="{FF2B5EF4-FFF2-40B4-BE49-F238E27FC236}">
                <a16:creationId xmlns:a16="http://schemas.microsoft.com/office/drawing/2014/main" id="{85E322C6-F173-448B-A703-425116D79BB6}"/>
              </a:ext>
            </a:extLst>
          </p:cNvPr>
          <p:cNvSpPr/>
          <p:nvPr/>
        </p:nvSpPr>
        <p:spPr>
          <a:xfrm>
            <a:off x="1611923" y="5719548"/>
            <a:ext cx="2020033" cy="193803"/>
          </a:xfrm>
          <a:prstGeom prst="roundRect">
            <a:avLst/>
          </a:prstGeom>
          <a:solidFill>
            <a:srgbClr val="CADB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385" dirty="0">
              <a:solidFill>
                <a:schemeClr val="tx1"/>
              </a:solidFill>
            </a:endParaRPr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E8ACFEC9-88C5-46E3-9272-A3581FFCB3CA}"/>
              </a:ext>
            </a:extLst>
          </p:cNvPr>
          <p:cNvSpPr/>
          <p:nvPr/>
        </p:nvSpPr>
        <p:spPr>
          <a:xfrm>
            <a:off x="1625112" y="3656438"/>
            <a:ext cx="3943350" cy="183057"/>
          </a:xfrm>
          <a:prstGeom prst="roundRect">
            <a:avLst/>
          </a:prstGeom>
          <a:solidFill>
            <a:srgbClr val="CADB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385" dirty="0">
              <a:solidFill>
                <a:schemeClr val="tx1"/>
              </a:solidFill>
            </a:endParaRPr>
          </a:p>
        </p:txBody>
      </p: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7EE96CCA-8156-4A52-B2D0-B3AA53F05D73}"/>
              </a:ext>
            </a:extLst>
          </p:cNvPr>
          <p:cNvSpPr/>
          <p:nvPr/>
        </p:nvSpPr>
        <p:spPr>
          <a:xfrm>
            <a:off x="1611923" y="3473381"/>
            <a:ext cx="1648558" cy="183057"/>
          </a:xfrm>
          <a:prstGeom prst="roundRect">
            <a:avLst/>
          </a:prstGeom>
          <a:solidFill>
            <a:srgbClr val="CADB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385" dirty="0">
              <a:solidFill>
                <a:schemeClr val="tx1"/>
              </a:solidFill>
            </a:endParaRPr>
          </a:p>
        </p:txBody>
      </p:sp>
      <p:sp>
        <p:nvSpPr>
          <p:cNvPr id="106" name="Прямоугольник: скругленные углы 105">
            <a:extLst>
              <a:ext uri="{FF2B5EF4-FFF2-40B4-BE49-F238E27FC236}">
                <a16:creationId xmlns:a16="http://schemas.microsoft.com/office/drawing/2014/main" id="{FBBC412F-CF96-4817-8401-6794A4075EA3}"/>
              </a:ext>
            </a:extLst>
          </p:cNvPr>
          <p:cNvSpPr/>
          <p:nvPr/>
        </p:nvSpPr>
        <p:spPr>
          <a:xfrm>
            <a:off x="1611923" y="3267683"/>
            <a:ext cx="1978269" cy="183057"/>
          </a:xfrm>
          <a:prstGeom prst="roundRect">
            <a:avLst/>
          </a:prstGeom>
          <a:solidFill>
            <a:srgbClr val="CADB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385" dirty="0">
              <a:solidFill>
                <a:schemeClr val="tx1"/>
              </a:solidFill>
            </a:endParaRPr>
          </a:p>
        </p:txBody>
      </p: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BF51FD45-12EE-45D6-B296-119B70D19EF4}"/>
              </a:ext>
            </a:extLst>
          </p:cNvPr>
          <p:cNvSpPr/>
          <p:nvPr/>
        </p:nvSpPr>
        <p:spPr>
          <a:xfrm>
            <a:off x="1611923" y="3059653"/>
            <a:ext cx="2505808" cy="183057"/>
          </a:xfrm>
          <a:prstGeom prst="roundRect">
            <a:avLst/>
          </a:prstGeom>
          <a:solidFill>
            <a:srgbClr val="CADB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385" dirty="0">
              <a:solidFill>
                <a:schemeClr val="tx1"/>
              </a:solidFill>
            </a:endParaRPr>
          </a:p>
        </p:txBody>
      </p:sp>
      <p:sp>
        <p:nvSpPr>
          <p:cNvPr id="50" name="object 38">
            <a:extLst>
              <a:ext uri="{FF2B5EF4-FFF2-40B4-BE49-F238E27FC236}">
                <a16:creationId xmlns:a16="http://schemas.microsoft.com/office/drawing/2014/main" id="{6D384D60-3299-4989-AF50-C746595FE997}"/>
              </a:ext>
            </a:extLst>
          </p:cNvPr>
          <p:cNvSpPr txBox="1"/>
          <p:nvPr/>
        </p:nvSpPr>
        <p:spPr>
          <a:xfrm>
            <a:off x="2073519" y="395654"/>
            <a:ext cx="9062910" cy="233417"/>
          </a:xfrm>
          <a:prstGeom prst="rect">
            <a:avLst/>
          </a:prstGeom>
        </p:spPr>
        <p:txBody>
          <a:bodyPr vert="horz" wrap="square" lIns="0" tIns="43962" rIns="0" bIns="0" rtlCol="0">
            <a:spAutoFit/>
          </a:bodyPr>
          <a:lstStyle/>
          <a:p>
            <a:pPr marL="10991" marR="4396">
              <a:lnSpc>
                <a:spcPts val="1082"/>
              </a:lnSpc>
              <a:spcBef>
                <a:spcPts val="346"/>
              </a:spcBef>
            </a:pPr>
            <a:r>
              <a:rPr lang="ru-RU" sz="2769" b="1" spc="-48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НАЦИОНАЛЬНЫЙ ПРОЕКТ «МОЛОДЁЖЬ И ДЕТИ»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B3942B-A683-445A-B354-B776ACBA3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1" r="22414"/>
          <a:stretch/>
        </p:blipFill>
        <p:spPr>
          <a:xfrm>
            <a:off x="7569749" y="2934432"/>
            <a:ext cx="3138169" cy="3758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184A7FF4-BB47-4793-94A7-B39EB1BFEE39}"/>
              </a:ext>
            </a:extLst>
          </p:cNvPr>
          <p:cNvSpPr/>
          <p:nvPr/>
        </p:nvSpPr>
        <p:spPr>
          <a:xfrm>
            <a:off x="7578541" y="1116412"/>
            <a:ext cx="3113990" cy="456206"/>
          </a:xfrm>
          <a:prstGeom prst="roundRect">
            <a:avLst/>
          </a:prstGeom>
          <a:solidFill>
            <a:schemeClr val="bg1"/>
          </a:solidFill>
          <a:ln>
            <a:solidFill>
              <a:srgbClr val="CADB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12" b="1" dirty="0">
                <a:solidFill>
                  <a:schemeClr val="tx1"/>
                </a:solidFill>
              </a:rPr>
              <a:t>Запущен по указу Президента РФ</a:t>
            </a:r>
          </a:p>
          <a:p>
            <a:pPr algn="ctr"/>
            <a:r>
              <a:rPr lang="ru-RU" sz="1212" b="1" dirty="0">
                <a:solidFill>
                  <a:schemeClr val="tx1"/>
                </a:solidFill>
              </a:rPr>
              <a:t> от 7 мая 2024 г. №309.</a:t>
            </a:r>
            <a:endParaRPr lang="ru-RU" sz="952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ABF72FC-4B5D-4BB9-B656-29B352D5C2CC}"/>
              </a:ext>
            </a:extLst>
          </p:cNvPr>
          <p:cNvSpPr/>
          <p:nvPr/>
        </p:nvSpPr>
        <p:spPr>
          <a:xfrm>
            <a:off x="1466847" y="745204"/>
            <a:ext cx="3172176" cy="290992"/>
          </a:xfrm>
          <a:prstGeom prst="roundRect">
            <a:avLst/>
          </a:prstGeom>
          <a:solidFill>
            <a:srgbClr val="7367A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385" b="1" dirty="0">
                <a:solidFill>
                  <a:schemeClr val="bg1"/>
                </a:solidFill>
              </a:rPr>
              <a:t>К </a:t>
            </a:r>
            <a:r>
              <a:rPr lang="ru-RU" sz="1558" b="1" dirty="0">
                <a:solidFill>
                  <a:schemeClr val="bg1"/>
                </a:solidFill>
              </a:rPr>
              <a:t>2030</a:t>
            </a:r>
            <a:r>
              <a:rPr lang="ru-RU" sz="1385" b="1" dirty="0">
                <a:solidFill>
                  <a:schemeClr val="bg1"/>
                </a:solidFill>
              </a:rPr>
              <a:t> ГОДУ ПЛАНИРУЕТСЯ ДОСТИЧЬ</a:t>
            </a:r>
            <a:r>
              <a:rPr lang="ru-RU" sz="1385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699128FD-CF1C-43FE-9E1E-5691F105956C}"/>
              </a:ext>
            </a:extLst>
          </p:cNvPr>
          <p:cNvSpPr/>
          <p:nvPr/>
        </p:nvSpPr>
        <p:spPr>
          <a:xfrm>
            <a:off x="1466846" y="1151640"/>
            <a:ext cx="5552346" cy="1039783"/>
          </a:xfrm>
          <a:prstGeom prst="roundRect">
            <a:avLst/>
          </a:prstGeom>
          <a:solidFill>
            <a:schemeClr val="bg1"/>
          </a:solidFill>
          <a:ln>
            <a:solidFill>
              <a:srgbClr val="CADB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558" b="1" dirty="0">
                <a:solidFill>
                  <a:srgbClr val="4F4A9F"/>
                </a:solidFill>
              </a:rPr>
              <a:t>&gt; </a:t>
            </a:r>
            <a:r>
              <a:rPr lang="ru-RU" sz="1558" b="1" dirty="0">
                <a:solidFill>
                  <a:srgbClr val="4F4A9F"/>
                </a:solidFill>
              </a:rPr>
              <a:t>100% </a:t>
            </a:r>
            <a:r>
              <a:rPr lang="ru-RU" sz="1038" dirty="0">
                <a:solidFill>
                  <a:srgbClr val="000000"/>
                </a:solidFill>
              </a:rPr>
              <a:t>охват молодёжи системой развития талантов и ранней профориентации</a:t>
            </a:r>
            <a:endParaRPr lang="en-US" sz="1038" dirty="0">
              <a:solidFill>
                <a:srgbClr val="000000"/>
              </a:solidFill>
            </a:endParaRPr>
          </a:p>
          <a:p>
            <a:pPr algn="l"/>
            <a:r>
              <a:rPr lang="en-US" sz="1558" b="1" dirty="0">
                <a:solidFill>
                  <a:srgbClr val="4F4A9F"/>
                </a:solidFill>
              </a:rPr>
              <a:t>&gt; </a:t>
            </a:r>
            <a:r>
              <a:rPr lang="ru-RU" sz="1558" b="1" dirty="0">
                <a:solidFill>
                  <a:srgbClr val="4F4A9F"/>
                </a:solidFill>
              </a:rPr>
              <a:t>75% </a:t>
            </a:r>
            <a:r>
              <a:rPr lang="ru-RU" sz="1038" dirty="0">
                <a:solidFill>
                  <a:srgbClr val="000000"/>
                </a:solidFill>
              </a:rPr>
              <a:t>вовлечения в программы </a:t>
            </a:r>
            <a:r>
              <a:rPr lang="ru-RU" sz="1038" dirty="0" err="1">
                <a:solidFill>
                  <a:srgbClr val="000000"/>
                </a:solidFill>
              </a:rPr>
              <a:t>профразвития</a:t>
            </a:r>
            <a:r>
              <a:rPr lang="ru-RU" sz="1038" dirty="0">
                <a:solidFill>
                  <a:srgbClr val="000000"/>
                </a:solidFill>
              </a:rPr>
              <a:t> и воспитания</a:t>
            </a:r>
            <a:endParaRPr lang="en-US" sz="1038" dirty="0">
              <a:solidFill>
                <a:srgbClr val="000000"/>
              </a:solidFill>
            </a:endParaRPr>
          </a:p>
          <a:p>
            <a:pPr algn="l"/>
            <a:r>
              <a:rPr lang="en-US" sz="1558" b="1" dirty="0">
                <a:solidFill>
                  <a:srgbClr val="4F4A9F"/>
                </a:solidFill>
              </a:rPr>
              <a:t>&gt; </a:t>
            </a:r>
            <a:r>
              <a:rPr lang="ru-RU" sz="1558" b="1" dirty="0">
                <a:solidFill>
                  <a:srgbClr val="4F4A9F"/>
                </a:solidFill>
              </a:rPr>
              <a:t>45%</a:t>
            </a:r>
            <a:r>
              <a:rPr lang="en-US" sz="1558" b="1" dirty="0">
                <a:solidFill>
                  <a:srgbClr val="4F4A9F"/>
                </a:solidFill>
              </a:rPr>
              <a:t> </a:t>
            </a:r>
            <a:r>
              <a:rPr lang="ru-RU" sz="1558" b="1" dirty="0">
                <a:solidFill>
                  <a:srgbClr val="4F4A9F"/>
                </a:solidFill>
              </a:rPr>
              <a:t> </a:t>
            </a:r>
            <a:r>
              <a:rPr lang="ru-RU" sz="1038" dirty="0">
                <a:solidFill>
                  <a:srgbClr val="000000"/>
                </a:solidFill>
              </a:rPr>
              <a:t>вовлечения в добровольчество и общественную активность</a:t>
            </a:r>
            <a:endParaRPr lang="en-US" sz="1038" dirty="0">
              <a:solidFill>
                <a:srgbClr val="000000"/>
              </a:solidFill>
            </a:endParaRPr>
          </a:p>
          <a:p>
            <a:pPr algn="l"/>
            <a:r>
              <a:rPr lang="en-US" sz="1558" b="1" dirty="0">
                <a:solidFill>
                  <a:srgbClr val="4F4A9F"/>
                </a:solidFill>
              </a:rPr>
              <a:t>&gt; </a:t>
            </a:r>
            <a:r>
              <a:rPr lang="ru-RU" sz="1558" b="1" dirty="0">
                <a:solidFill>
                  <a:srgbClr val="4F4A9F"/>
                </a:solidFill>
              </a:rPr>
              <a:t>85% </a:t>
            </a:r>
            <a:r>
              <a:rPr lang="ru-RU" sz="1038" dirty="0">
                <a:solidFill>
                  <a:srgbClr val="000000"/>
                </a:solidFill>
              </a:rPr>
              <a:t>доля молодёжи, верящей в возможности самореализации в России</a:t>
            </a:r>
            <a:endParaRPr lang="ru-RU" sz="1038" b="1" dirty="0">
              <a:solidFill>
                <a:schemeClr val="tx1"/>
              </a:solidFill>
            </a:endParaRP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89401B0D-8217-4289-A8A8-86C11CCB1CEF}"/>
              </a:ext>
            </a:extLst>
          </p:cNvPr>
          <p:cNvSpPr/>
          <p:nvPr/>
        </p:nvSpPr>
        <p:spPr>
          <a:xfrm>
            <a:off x="1466846" y="2754251"/>
            <a:ext cx="5833873" cy="1912327"/>
          </a:xfrm>
          <a:prstGeom prst="roundRect">
            <a:avLst/>
          </a:prstGeom>
          <a:noFill/>
          <a:ln>
            <a:solidFill>
              <a:srgbClr val="4F4A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731" b="1" dirty="0">
                <a:solidFill>
                  <a:srgbClr val="4F4A9F"/>
                </a:solidFill>
              </a:rPr>
              <a:t>Региональный проект «Россия – страна возможностей»</a:t>
            </a:r>
            <a:endParaRPr lang="en-US" sz="1731" b="1" dirty="0">
              <a:solidFill>
                <a:srgbClr val="4F4A9F"/>
              </a:solidFill>
            </a:endParaRPr>
          </a:p>
          <a:p>
            <a:pPr algn="l"/>
            <a:r>
              <a:rPr lang="ru-RU" sz="1298" b="1" dirty="0">
                <a:solidFill>
                  <a:srgbClr val="000000"/>
                </a:solidFill>
              </a:rPr>
              <a:t>Охват молодёжи мероприятиями – </a:t>
            </a:r>
            <a:r>
              <a:rPr lang="ru-RU" sz="1298" b="1" dirty="0">
                <a:solidFill>
                  <a:srgbClr val="4F4A9F"/>
                </a:solidFill>
              </a:rPr>
              <a:t>31 858 человек </a:t>
            </a:r>
            <a:r>
              <a:rPr lang="ru-RU" sz="1298" dirty="0">
                <a:solidFill>
                  <a:srgbClr val="000000"/>
                </a:solidFill>
              </a:rPr>
              <a:t>(11,5% при плане 2,9%)</a:t>
            </a:r>
          </a:p>
          <a:p>
            <a:pPr algn="l"/>
            <a:r>
              <a:rPr lang="ru-RU" sz="1298" b="1" dirty="0" err="1">
                <a:solidFill>
                  <a:srgbClr val="000000"/>
                </a:solidFill>
              </a:rPr>
              <a:t>Профразвитие</a:t>
            </a:r>
            <a:r>
              <a:rPr lang="ru-RU" sz="1298" b="1" dirty="0">
                <a:solidFill>
                  <a:srgbClr val="000000"/>
                </a:solidFill>
              </a:rPr>
              <a:t> молодёжи – </a:t>
            </a:r>
            <a:r>
              <a:rPr lang="ru-RU" sz="1298" b="1" dirty="0">
                <a:solidFill>
                  <a:srgbClr val="4F4A9F"/>
                </a:solidFill>
              </a:rPr>
              <a:t>128 646 человек </a:t>
            </a:r>
            <a:r>
              <a:rPr lang="ru-RU" sz="1298" dirty="0">
                <a:solidFill>
                  <a:srgbClr val="000000"/>
                </a:solidFill>
              </a:rPr>
              <a:t>(46,5% при плане 22,7%)</a:t>
            </a:r>
          </a:p>
          <a:p>
            <a:pPr algn="l"/>
            <a:r>
              <a:rPr lang="ru-RU" sz="1298" b="1" dirty="0">
                <a:solidFill>
                  <a:srgbClr val="000000"/>
                </a:solidFill>
              </a:rPr>
              <a:t> Участие в «Тавриде» – </a:t>
            </a:r>
            <a:r>
              <a:rPr lang="ru-RU" sz="1298" b="1" dirty="0">
                <a:solidFill>
                  <a:srgbClr val="4F4A9F"/>
                </a:solidFill>
              </a:rPr>
              <a:t>28</a:t>
            </a:r>
            <a:r>
              <a:rPr lang="en-US" sz="1298" b="1" dirty="0">
                <a:solidFill>
                  <a:srgbClr val="4F4A9F"/>
                </a:solidFill>
              </a:rPr>
              <a:t> </a:t>
            </a:r>
            <a:r>
              <a:rPr lang="ru-RU" sz="1298" b="1" dirty="0">
                <a:solidFill>
                  <a:srgbClr val="4F4A9F"/>
                </a:solidFill>
              </a:rPr>
              <a:t>участников </a:t>
            </a:r>
            <a:r>
              <a:rPr lang="ru-RU" sz="1298" dirty="0">
                <a:solidFill>
                  <a:srgbClr val="000000"/>
                </a:solidFill>
              </a:rPr>
              <a:t>(квота – 28)</a:t>
            </a:r>
          </a:p>
          <a:p>
            <a:pPr algn="l"/>
            <a:r>
              <a:rPr lang="ru-RU" sz="1298" b="1" dirty="0">
                <a:solidFill>
                  <a:srgbClr val="000000"/>
                </a:solidFill>
              </a:rPr>
              <a:t> Финансирование программы «Регион для молодых» – </a:t>
            </a:r>
            <a:r>
              <a:rPr lang="ru-RU" sz="1298" dirty="0">
                <a:solidFill>
                  <a:srgbClr val="000000"/>
                </a:solidFill>
              </a:rPr>
              <a:t>167 млн руб.</a:t>
            </a:r>
          </a:p>
          <a:p>
            <a:pPr algn="l"/>
            <a:r>
              <a:rPr lang="ru-RU" sz="1298" b="1" dirty="0">
                <a:solidFill>
                  <a:srgbClr val="000000"/>
                </a:solidFill>
              </a:rPr>
              <a:t> • Димитровград – 99,2 млн</a:t>
            </a:r>
          </a:p>
          <a:p>
            <a:pPr algn="l"/>
            <a:r>
              <a:rPr lang="ru-RU" sz="1298" b="1" dirty="0">
                <a:solidFill>
                  <a:srgbClr val="000000"/>
                </a:solidFill>
              </a:rPr>
              <a:t> • Новоспасское – 21,4 млн</a:t>
            </a:r>
          </a:p>
          <a:p>
            <a:pPr algn="l"/>
            <a:r>
              <a:rPr lang="ru-RU" sz="1298" b="1" dirty="0">
                <a:solidFill>
                  <a:srgbClr val="000000"/>
                </a:solidFill>
              </a:rPr>
              <a:t> • «Дом молодых» – 46,6 млн</a:t>
            </a:r>
          </a:p>
          <a:p>
            <a:pPr algn="l"/>
            <a:r>
              <a:rPr lang="ru-RU" sz="1298" b="1" dirty="0">
                <a:solidFill>
                  <a:srgbClr val="000000"/>
                </a:solidFill>
              </a:rPr>
              <a:t> Охват мероприятиями программы – </a:t>
            </a:r>
            <a:r>
              <a:rPr lang="ru-RU" sz="1385" b="1" dirty="0">
                <a:solidFill>
                  <a:srgbClr val="4F4A9F"/>
                </a:solidFill>
              </a:rPr>
              <a:t>42 809 человек</a:t>
            </a:r>
            <a:endParaRPr lang="ru-RU" sz="1298" b="1" dirty="0">
              <a:solidFill>
                <a:srgbClr val="4F4A9F"/>
              </a:solidFill>
            </a:endParaRPr>
          </a:p>
        </p:txBody>
      </p:sp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id="{B9E9C3D0-8777-493D-A74E-5A81A381E07E}"/>
              </a:ext>
            </a:extLst>
          </p:cNvPr>
          <p:cNvSpPr/>
          <p:nvPr/>
        </p:nvSpPr>
        <p:spPr>
          <a:xfrm>
            <a:off x="3140297" y="2372179"/>
            <a:ext cx="2799640" cy="290543"/>
          </a:xfrm>
          <a:prstGeom prst="roundRect">
            <a:avLst/>
          </a:prstGeom>
          <a:solidFill>
            <a:srgbClr val="CADB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58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ИТОГИ 2025 ГОДА</a:t>
            </a:r>
            <a:r>
              <a:rPr lang="ru-RU" sz="1558" b="1" dirty="0">
                <a:solidFill>
                  <a:schemeClr val="tx1"/>
                </a:solidFill>
              </a:rPr>
              <a:t>:</a:t>
            </a:r>
            <a:endParaRPr lang="ru-RU" sz="1558" dirty="0">
              <a:solidFill>
                <a:schemeClr val="tx1"/>
              </a:solidFill>
            </a:endParaRPr>
          </a:p>
        </p:txBody>
      </p:sp>
      <p:sp>
        <p:nvSpPr>
          <p:cNvPr id="113" name="Прямоугольник: скругленные углы 112">
            <a:extLst>
              <a:ext uri="{FF2B5EF4-FFF2-40B4-BE49-F238E27FC236}">
                <a16:creationId xmlns:a16="http://schemas.microsoft.com/office/drawing/2014/main" id="{03C12D48-124E-42C2-A5C2-61E4BD1FB419}"/>
              </a:ext>
            </a:extLst>
          </p:cNvPr>
          <p:cNvSpPr/>
          <p:nvPr/>
        </p:nvSpPr>
        <p:spPr>
          <a:xfrm>
            <a:off x="7569749" y="1671532"/>
            <a:ext cx="3113990" cy="1163988"/>
          </a:xfrm>
          <a:prstGeom prst="roundRect">
            <a:avLst/>
          </a:prstGeom>
          <a:solidFill>
            <a:schemeClr val="bg1"/>
          </a:solidFill>
          <a:ln>
            <a:solidFill>
              <a:srgbClr val="CADB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12" b="1" dirty="0">
                <a:solidFill>
                  <a:schemeClr val="tx1"/>
                </a:solidFill>
              </a:rPr>
              <a:t>Стратегии реализации молодежной политики в Российской Федерации на период до 2030 г. </a:t>
            </a:r>
          </a:p>
          <a:p>
            <a:pPr algn="ctr"/>
            <a:r>
              <a:rPr lang="ru-RU" sz="1212" b="1" dirty="0">
                <a:solidFill>
                  <a:schemeClr val="tx1"/>
                </a:solidFill>
              </a:rPr>
              <a:t>Распоряжение Правительства Российской Федерации от 17 августа 2024 г. № 2233-р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15A47A78-32A4-4A17-8E2E-960DCF9E7F0A}"/>
              </a:ext>
            </a:extLst>
          </p:cNvPr>
          <p:cNvSpPr/>
          <p:nvPr/>
        </p:nvSpPr>
        <p:spPr>
          <a:xfrm>
            <a:off x="1484082" y="5323123"/>
            <a:ext cx="5833873" cy="1250155"/>
          </a:xfrm>
          <a:prstGeom prst="roundRect">
            <a:avLst/>
          </a:prstGeom>
          <a:noFill/>
          <a:ln>
            <a:solidFill>
              <a:srgbClr val="4F4A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731" b="1" dirty="0">
                <a:solidFill>
                  <a:srgbClr val="4F4A9F"/>
                </a:solidFill>
              </a:rPr>
              <a:t>Региональный проект «Мы вместе»</a:t>
            </a:r>
            <a:endParaRPr lang="en-US" sz="1731" b="1" dirty="0">
              <a:solidFill>
                <a:srgbClr val="4F4A9F"/>
              </a:solidFill>
            </a:endParaRPr>
          </a:p>
          <a:p>
            <a:pPr algn="l"/>
            <a:r>
              <a:rPr lang="ru-RU" sz="1298" b="1" dirty="0">
                <a:solidFill>
                  <a:srgbClr val="000000"/>
                </a:solidFill>
              </a:rPr>
              <a:t>Патриотическое воспитание – </a:t>
            </a:r>
            <a:r>
              <a:rPr lang="ru-RU" sz="1298" b="1" dirty="0">
                <a:solidFill>
                  <a:srgbClr val="4F4A9F"/>
                </a:solidFill>
              </a:rPr>
              <a:t>117 650 человек </a:t>
            </a:r>
            <a:r>
              <a:rPr lang="ru-RU" sz="1298" dirty="0">
                <a:solidFill>
                  <a:srgbClr val="000000"/>
                </a:solidFill>
              </a:rPr>
              <a:t>(42,5% при плане 19,3%)</a:t>
            </a:r>
            <a:endParaRPr lang="en-US" sz="1298" dirty="0">
              <a:solidFill>
                <a:srgbClr val="000000"/>
              </a:solidFill>
            </a:endParaRPr>
          </a:p>
          <a:p>
            <a:pPr algn="l"/>
            <a:r>
              <a:rPr lang="ru-RU" sz="1298" b="1" dirty="0">
                <a:solidFill>
                  <a:srgbClr val="000000"/>
                </a:solidFill>
              </a:rPr>
              <a:t>Молодые семьи, участвующие в ценностных мероприятиях – </a:t>
            </a:r>
            <a:r>
              <a:rPr lang="ru-RU" sz="1298" b="1" dirty="0">
                <a:solidFill>
                  <a:srgbClr val="4F4A9F"/>
                </a:solidFill>
              </a:rPr>
              <a:t>3 002 семей </a:t>
            </a:r>
            <a:r>
              <a:rPr lang="ru-RU" sz="1298" dirty="0">
                <a:solidFill>
                  <a:srgbClr val="000000"/>
                </a:solidFill>
              </a:rPr>
              <a:t>(6,6% при плане 3,2%)</a:t>
            </a:r>
          </a:p>
          <a:p>
            <a:pPr algn="l"/>
            <a:r>
              <a:rPr lang="ru-RU" sz="1298" b="1" dirty="0">
                <a:solidFill>
                  <a:srgbClr val="000000"/>
                </a:solidFill>
              </a:rPr>
              <a:t> Поддержка </a:t>
            </a:r>
            <a:r>
              <a:rPr lang="ru-RU" sz="1298" b="1" dirty="0" err="1">
                <a:solidFill>
                  <a:srgbClr val="000000"/>
                </a:solidFill>
              </a:rPr>
              <a:t>волонтёрства</a:t>
            </a:r>
            <a:r>
              <a:rPr lang="ru-RU" sz="1298" b="1" dirty="0">
                <a:solidFill>
                  <a:srgbClr val="000000"/>
                </a:solidFill>
              </a:rPr>
              <a:t> – </a:t>
            </a:r>
            <a:r>
              <a:rPr lang="ru-RU" sz="1298" b="1" dirty="0">
                <a:solidFill>
                  <a:srgbClr val="4F4A9F"/>
                </a:solidFill>
              </a:rPr>
              <a:t>реализация «Региона добрых дел», </a:t>
            </a:r>
            <a:r>
              <a:rPr lang="ru-RU" sz="1298" b="1" dirty="0">
                <a:solidFill>
                  <a:srgbClr val="000000"/>
                </a:solidFill>
              </a:rPr>
              <a:t>8 млн руб.</a:t>
            </a:r>
            <a:endParaRPr lang="ru-RU" sz="1298" b="1" dirty="0">
              <a:solidFill>
                <a:srgbClr val="4F4A9F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6CFD75C-6EF1-49FD-9774-A7191C7287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28" b="10480"/>
          <a:stretch/>
        </p:blipFill>
        <p:spPr bwMode="auto">
          <a:xfrm>
            <a:off x="158932" y="5816449"/>
            <a:ext cx="793757" cy="79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9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ject 3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7865" y="1702609"/>
            <a:ext cx="8968154" cy="591638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1677866" y="444429"/>
            <a:ext cx="1963432" cy="338504"/>
          </a:xfrm>
          <a:custGeom>
            <a:avLst/>
            <a:gdLst/>
            <a:ahLst/>
            <a:cxnLst/>
            <a:rect l="l" t="t" r="r" b="b"/>
            <a:pathLst>
              <a:path w="2268855" h="391159">
                <a:moveTo>
                  <a:pt x="2122309" y="0"/>
                </a:moveTo>
                <a:lnTo>
                  <a:pt x="2056676" y="0"/>
                </a:lnTo>
                <a:lnTo>
                  <a:pt x="2056676" y="28765"/>
                </a:lnTo>
                <a:lnTo>
                  <a:pt x="2024350" y="31758"/>
                </a:lnTo>
                <a:lnTo>
                  <a:pt x="1970743" y="51652"/>
                </a:lnTo>
                <a:lnTo>
                  <a:pt x="1932445" y="89356"/>
                </a:lnTo>
                <a:lnTo>
                  <a:pt x="1913004" y="140495"/>
                </a:lnTo>
                <a:lnTo>
                  <a:pt x="1910611" y="170370"/>
                </a:lnTo>
                <a:lnTo>
                  <a:pt x="1910575" y="170827"/>
                </a:lnTo>
                <a:lnTo>
                  <a:pt x="1920293" y="228312"/>
                </a:lnTo>
                <a:lnTo>
                  <a:pt x="1949462" y="273100"/>
                </a:lnTo>
                <a:lnTo>
                  <a:pt x="1995706" y="302256"/>
                </a:lnTo>
                <a:lnTo>
                  <a:pt x="2056676" y="312877"/>
                </a:lnTo>
                <a:lnTo>
                  <a:pt x="2056676" y="341655"/>
                </a:lnTo>
                <a:lnTo>
                  <a:pt x="2122309" y="341655"/>
                </a:lnTo>
                <a:lnTo>
                  <a:pt x="2122309" y="312877"/>
                </a:lnTo>
                <a:lnTo>
                  <a:pt x="2154635" y="309883"/>
                </a:lnTo>
                <a:lnTo>
                  <a:pt x="2208241" y="289995"/>
                </a:lnTo>
                <a:lnTo>
                  <a:pt x="2246534" y="252293"/>
                </a:lnTo>
                <a:lnTo>
                  <a:pt x="2248636" y="248145"/>
                </a:lnTo>
                <a:lnTo>
                  <a:pt x="2058924" y="248145"/>
                </a:lnTo>
                <a:lnTo>
                  <a:pt x="2041224" y="246702"/>
                </a:lnTo>
                <a:lnTo>
                  <a:pt x="2002282" y="227685"/>
                </a:lnTo>
                <a:lnTo>
                  <a:pt x="1984578" y="187948"/>
                </a:lnTo>
                <a:lnTo>
                  <a:pt x="1983397" y="170370"/>
                </a:lnTo>
                <a:lnTo>
                  <a:pt x="1988116" y="137077"/>
                </a:lnTo>
                <a:lnTo>
                  <a:pt x="2002177" y="113337"/>
                </a:lnTo>
                <a:lnTo>
                  <a:pt x="2002277" y="113169"/>
                </a:lnTo>
                <a:lnTo>
                  <a:pt x="2025879" y="98643"/>
                </a:lnTo>
                <a:lnTo>
                  <a:pt x="2058924" y="93497"/>
                </a:lnTo>
                <a:lnTo>
                  <a:pt x="2248632" y="93497"/>
                </a:lnTo>
                <a:lnTo>
                  <a:pt x="2246534" y="89356"/>
                </a:lnTo>
                <a:lnTo>
                  <a:pt x="2208241" y="51652"/>
                </a:lnTo>
                <a:lnTo>
                  <a:pt x="2154635" y="31758"/>
                </a:lnTo>
                <a:lnTo>
                  <a:pt x="2122309" y="28765"/>
                </a:lnTo>
                <a:lnTo>
                  <a:pt x="2122309" y="0"/>
                </a:lnTo>
                <a:close/>
              </a:path>
              <a:path w="2268855" h="391159">
                <a:moveTo>
                  <a:pt x="2120061" y="93497"/>
                </a:moveTo>
                <a:lnTo>
                  <a:pt x="2058924" y="93497"/>
                </a:lnTo>
                <a:lnTo>
                  <a:pt x="2058924" y="248145"/>
                </a:lnTo>
                <a:lnTo>
                  <a:pt x="2120061" y="248145"/>
                </a:lnTo>
                <a:lnTo>
                  <a:pt x="2120061" y="93497"/>
                </a:lnTo>
                <a:close/>
              </a:path>
              <a:path w="2268855" h="391159">
                <a:moveTo>
                  <a:pt x="2248632" y="93497"/>
                </a:moveTo>
                <a:lnTo>
                  <a:pt x="2120061" y="93497"/>
                </a:lnTo>
                <a:lnTo>
                  <a:pt x="2153106" y="98643"/>
                </a:lnTo>
                <a:lnTo>
                  <a:pt x="2176708" y="113169"/>
                </a:lnTo>
                <a:lnTo>
                  <a:pt x="2190868" y="137077"/>
                </a:lnTo>
                <a:lnTo>
                  <a:pt x="2195588" y="170370"/>
                </a:lnTo>
                <a:lnTo>
                  <a:pt x="2194407" y="187948"/>
                </a:lnTo>
                <a:lnTo>
                  <a:pt x="2176703" y="227685"/>
                </a:lnTo>
                <a:lnTo>
                  <a:pt x="2137761" y="246702"/>
                </a:lnTo>
                <a:lnTo>
                  <a:pt x="2120061" y="248145"/>
                </a:lnTo>
                <a:lnTo>
                  <a:pt x="2248636" y="248145"/>
                </a:lnTo>
                <a:lnTo>
                  <a:pt x="2258687" y="228312"/>
                </a:lnTo>
                <a:lnTo>
                  <a:pt x="2265979" y="201157"/>
                </a:lnTo>
                <a:lnTo>
                  <a:pt x="2268410" y="170827"/>
                </a:lnTo>
                <a:lnTo>
                  <a:pt x="2265979" y="140495"/>
                </a:lnTo>
                <a:lnTo>
                  <a:pt x="2258687" y="113337"/>
                </a:lnTo>
                <a:lnTo>
                  <a:pt x="2248632" y="93497"/>
                </a:lnTo>
                <a:close/>
              </a:path>
              <a:path w="2268855" h="391159">
                <a:moveTo>
                  <a:pt x="1778406" y="13487"/>
                </a:moveTo>
                <a:lnTo>
                  <a:pt x="1666024" y="13487"/>
                </a:lnTo>
                <a:lnTo>
                  <a:pt x="1666024" y="328167"/>
                </a:lnTo>
                <a:lnTo>
                  <a:pt x="1735696" y="328167"/>
                </a:lnTo>
                <a:lnTo>
                  <a:pt x="1735696" y="220268"/>
                </a:lnTo>
                <a:lnTo>
                  <a:pt x="1778406" y="220268"/>
                </a:lnTo>
                <a:lnTo>
                  <a:pt x="1828861" y="213020"/>
                </a:lnTo>
                <a:lnTo>
                  <a:pt x="1865172" y="191274"/>
                </a:lnTo>
                <a:lnTo>
                  <a:pt x="1887085" y="157506"/>
                </a:lnTo>
                <a:lnTo>
                  <a:pt x="1887129" y="157340"/>
                </a:lnTo>
                <a:lnTo>
                  <a:pt x="1735696" y="157340"/>
                </a:lnTo>
                <a:lnTo>
                  <a:pt x="1735696" y="76873"/>
                </a:lnTo>
                <a:lnTo>
                  <a:pt x="1887994" y="76873"/>
                </a:lnTo>
                <a:lnTo>
                  <a:pt x="1887027" y="73501"/>
                </a:lnTo>
                <a:lnTo>
                  <a:pt x="1864944" y="41351"/>
                </a:lnTo>
                <a:lnTo>
                  <a:pt x="1828585" y="20451"/>
                </a:lnTo>
                <a:lnTo>
                  <a:pt x="1805224" y="15228"/>
                </a:lnTo>
                <a:lnTo>
                  <a:pt x="1778406" y="13487"/>
                </a:lnTo>
                <a:close/>
              </a:path>
              <a:path w="2268855" h="391159">
                <a:moveTo>
                  <a:pt x="1887994" y="76873"/>
                </a:moveTo>
                <a:lnTo>
                  <a:pt x="1772564" y="76873"/>
                </a:lnTo>
                <a:lnTo>
                  <a:pt x="1793409" y="79289"/>
                </a:lnTo>
                <a:lnTo>
                  <a:pt x="1808300" y="86539"/>
                </a:lnTo>
                <a:lnTo>
                  <a:pt x="1817236" y="98620"/>
                </a:lnTo>
                <a:lnTo>
                  <a:pt x="1820214" y="115531"/>
                </a:lnTo>
                <a:lnTo>
                  <a:pt x="1819414" y="125056"/>
                </a:lnTo>
                <a:lnTo>
                  <a:pt x="1792287" y="154643"/>
                </a:lnTo>
                <a:lnTo>
                  <a:pt x="1772564" y="157340"/>
                </a:lnTo>
                <a:lnTo>
                  <a:pt x="1887129" y="157340"/>
                </a:lnTo>
                <a:lnTo>
                  <a:pt x="1892567" y="137041"/>
                </a:lnTo>
                <a:lnTo>
                  <a:pt x="1894287" y="115531"/>
                </a:lnTo>
                <a:lnTo>
                  <a:pt x="1894395" y="114185"/>
                </a:lnTo>
                <a:lnTo>
                  <a:pt x="1892553" y="92775"/>
                </a:lnTo>
                <a:lnTo>
                  <a:pt x="1887994" y="76873"/>
                </a:lnTo>
                <a:close/>
              </a:path>
              <a:path w="2268855" h="391159">
                <a:moveTo>
                  <a:pt x="1619719" y="255790"/>
                </a:moveTo>
                <a:lnTo>
                  <a:pt x="1547787" y="255790"/>
                </a:lnTo>
                <a:lnTo>
                  <a:pt x="1547787" y="328167"/>
                </a:lnTo>
                <a:lnTo>
                  <a:pt x="1619719" y="328167"/>
                </a:lnTo>
                <a:lnTo>
                  <a:pt x="1619719" y="255790"/>
                </a:lnTo>
                <a:close/>
              </a:path>
              <a:path w="2268855" h="391159">
                <a:moveTo>
                  <a:pt x="1368869" y="6743"/>
                </a:moveTo>
                <a:lnTo>
                  <a:pt x="1303742" y="18151"/>
                </a:lnTo>
                <a:lnTo>
                  <a:pt x="1250416" y="52362"/>
                </a:lnTo>
                <a:lnTo>
                  <a:pt x="1214847" y="104798"/>
                </a:lnTo>
                <a:lnTo>
                  <a:pt x="1202994" y="170827"/>
                </a:lnTo>
                <a:lnTo>
                  <a:pt x="1205957" y="205541"/>
                </a:lnTo>
                <a:lnTo>
                  <a:pt x="1229665" y="264768"/>
                </a:lnTo>
                <a:lnTo>
                  <a:pt x="1275606" y="309242"/>
                </a:lnTo>
                <a:lnTo>
                  <a:pt x="1334828" y="332059"/>
                </a:lnTo>
                <a:lnTo>
                  <a:pt x="1368869" y="334911"/>
                </a:lnTo>
                <a:lnTo>
                  <a:pt x="1402912" y="332059"/>
                </a:lnTo>
                <a:lnTo>
                  <a:pt x="1462143" y="309242"/>
                </a:lnTo>
                <a:lnTo>
                  <a:pt x="1508080" y="264768"/>
                </a:lnTo>
                <a:lnTo>
                  <a:pt x="1509030" y="262978"/>
                </a:lnTo>
                <a:lnTo>
                  <a:pt x="1368869" y="262978"/>
                </a:lnTo>
                <a:lnTo>
                  <a:pt x="1350378" y="261406"/>
                </a:lnTo>
                <a:lnTo>
                  <a:pt x="1305039" y="237807"/>
                </a:lnTo>
                <a:lnTo>
                  <a:pt x="1281439" y="190689"/>
                </a:lnTo>
                <a:lnTo>
                  <a:pt x="1279867" y="170827"/>
                </a:lnTo>
                <a:lnTo>
                  <a:pt x="1281439" y="150960"/>
                </a:lnTo>
                <a:lnTo>
                  <a:pt x="1305039" y="103835"/>
                </a:lnTo>
                <a:lnTo>
                  <a:pt x="1350378" y="80237"/>
                </a:lnTo>
                <a:lnTo>
                  <a:pt x="1368869" y="78663"/>
                </a:lnTo>
                <a:lnTo>
                  <a:pt x="1509026" y="78663"/>
                </a:lnTo>
                <a:lnTo>
                  <a:pt x="1508080" y="76882"/>
                </a:lnTo>
                <a:lnTo>
                  <a:pt x="1487335" y="52362"/>
                </a:lnTo>
                <a:lnTo>
                  <a:pt x="1462143" y="32407"/>
                </a:lnTo>
                <a:lnTo>
                  <a:pt x="1434003" y="18151"/>
                </a:lnTo>
                <a:lnTo>
                  <a:pt x="1402912" y="9596"/>
                </a:lnTo>
                <a:lnTo>
                  <a:pt x="1368869" y="6743"/>
                </a:lnTo>
                <a:close/>
              </a:path>
              <a:path w="2268855" h="391159">
                <a:moveTo>
                  <a:pt x="1509026" y="78663"/>
                </a:moveTo>
                <a:lnTo>
                  <a:pt x="1368869" y="78663"/>
                </a:lnTo>
                <a:lnTo>
                  <a:pt x="1387360" y="80237"/>
                </a:lnTo>
                <a:lnTo>
                  <a:pt x="1404162" y="84958"/>
                </a:lnTo>
                <a:lnTo>
                  <a:pt x="1443723" y="117465"/>
                </a:lnTo>
                <a:lnTo>
                  <a:pt x="1457883" y="170827"/>
                </a:lnTo>
                <a:lnTo>
                  <a:pt x="1456309" y="190689"/>
                </a:lnTo>
                <a:lnTo>
                  <a:pt x="1432712" y="237807"/>
                </a:lnTo>
                <a:lnTo>
                  <a:pt x="1387360" y="261406"/>
                </a:lnTo>
                <a:lnTo>
                  <a:pt x="1368869" y="262978"/>
                </a:lnTo>
                <a:lnTo>
                  <a:pt x="1509030" y="262978"/>
                </a:lnTo>
                <a:lnTo>
                  <a:pt x="1522899" y="236854"/>
                </a:lnTo>
                <a:lnTo>
                  <a:pt x="1531792" y="205541"/>
                </a:lnTo>
                <a:lnTo>
                  <a:pt x="1534756" y="170827"/>
                </a:lnTo>
                <a:lnTo>
                  <a:pt x="1531792" y="136113"/>
                </a:lnTo>
                <a:lnTo>
                  <a:pt x="1522899" y="104798"/>
                </a:lnTo>
                <a:lnTo>
                  <a:pt x="1509026" y="78663"/>
                </a:lnTo>
                <a:close/>
              </a:path>
              <a:path w="2268855" h="391159">
                <a:moveTo>
                  <a:pt x="1070825" y="13487"/>
                </a:moveTo>
                <a:lnTo>
                  <a:pt x="958430" y="13487"/>
                </a:lnTo>
                <a:lnTo>
                  <a:pt x="958430" y="328167"/>
                </a:lnTo>
                <a:lnTo>
                  <a:pt x="1028115" y="328167"/>
                </a:lnTo>
                <a:lnTo>
                  <a:pt x="1028115" y="220268"/>
                </a:lnTo>
                <a:lnTo>
                  <a:pt x="1070825" y="220268"/>
                </a:lnTo>
                <a:lnTo>
                  <a:pt x="1121281" y="213020"/>
                </a:lnTo>
                <a:lnTo>
                  <a:pt x="1157592" y="191274"/>
                </a:lnTo>
                <a:lnTo>
                  <a:pt x="1179498" y="157506"/>
                </a:lnTo>
                <a:lnTo>
                  <a:pt x="1179542" y="157340"/>
                </a:lnTo>
                <a:lnTo>
                  <a:pt x="1028115" y="157340"/>
                </a:lnTo>
                <a:lnTo>
                  <a:pt x="1028115" y="76873"/>
                </a:lnTo>
                <a:lnTo>
                  <a:pt x="1180406" y="76873"/>
                </a:lnTo>
                <a:lnTo>
                  <a:pt x="1179441" y="73501"/>
                </a:lnTo>
                <a:lnTo>
                  <a:pt x="1157363" y="41351"/>
                </a:lnTo>
                <a:lnTo>
                  <a:pt x="1121000" y="20451"/>
                </a:lnTo>
                <a:lnTo>
                  <a:pt x="1097638" y="15228"/>
                </a:lnTo>
                <a:lnTo>
                  <a:pt x="1070825" y="13487"/>
                </a:lnTo>
                <a:close/>
              </a:path>
              <a:path w="2268855" h="391159">
                <a:moveTo>
                  <a:pt x="1180406" y="76873"/>
                </a:moveTo>
                <a:lnTo>
                  <a:pt x="1064983" y="76873"/>
                </a:lnTo>
                <a:lnTo>
                  <a:pt x="1085829" y="79289"/>
                </a:lnTo>
                <a:lnTo>
                  <a:pt x="1100720" y="86539"/>
                </a:lnTo>
                <a:lnTo>
                  <a:pt x="1109655" y="98620"/>
                </a:lnTo>
                <a:lnTo>
                  <a:pt x="1112634" y="115531"/>
                </a:lnTo>
                <a:lnTo>
                  <a:pt x="1111834" y="125056"/>
                </a:lnTo>
                <a:lnTo>
                  <a:pt x="1084702" y="154643"/>
                </a:lnTo>
                <a:lnTo>
                  <a:pt x="1064983" y="157340"/>
                </a:lnTo>
                <a:lnTo>
                  <a:pt x="1179542" y="157340"/>
                </a:lnTo>
                <a:lnTo>
                  <a:pt x="1184976" y="137041"/>
                </a:lnTo>
                <a:lnTo>
                  <a:pt x="1186694" y="115531"/>
                </a:lnTo>
                <a:lnTo>
                  <a:pt x="1186802" y="114185"/>
                </a:lnTo>
                <a:lnTo>
                  <a:pt x="1184961" y="92775"/>
                </a:lnTo>
                <a:lnTo>
                  <a:pt x="1180406" y="76873"/>
                </a:lnTo>
                <a:close/>
              </a:path>
              <a:path w="2268855" h="391159">
                <a:moveTo>
                  <a:pt x="904036" y="13487"/>
                </a:moveTo>
                <a:lnTo>
                  <a:pt x="682421" y="13487"/>
                </a:lnTo>
                <a:lnTo>
                  <a:pt x="682421" y="328167"/>
                </a:lnTo>
                <a:lnTo>
                  <a:pt x="812330" y="328167"/>
                </a:lnTo>
                <a:lnTo>
                  <a:pt x="834666" y="326622"/>
                </a:lnTo>
                <a:lnTo>
                  <a:pt x="873103" y="314259"/>
                </a:lnTo>
                <a:lnTo>
                  <a:pt x="902380" y="289391"/>
                </a:lnTo>
                <a:lnTo>
                  <a:pt x="913627" y="265226"/>
                </a:lnTo>
                <a:lnTo>
                  <a:pt x="752094" y="265226"/>
                </a:lnTo>
                <a:lnTo>
                  <a:pt x="752094" y="188353"/>
                </a:lnTo>
                <a:lnTo>
                  <a:pt x="913515" y="188353"/>
                </a:lnTo>
                <a:lnTo>
                  <a:pt x="911794" y="182008"/>
                </a:lnTo>
                <a:lnTo>
                  <a:pt x="889203" y="150367"/>
                </a:lnTo>
                <a:lnTo>
                  <a:pt x="854924" y="131651"/>
                </a:lnTo>
                <a:lnTo>
                  <a:pt x="812330" y="125412"/>
                </a:lnTo>
                <a:lnTo>
                  <a:pt x="752094" y="125412"/>
                </a:lnTo>
                <a:lnTo>
                  <a:pt x="752094" y="78663"/>
                </a:lnTo>
                <a:lnTo>
                  <a:pt x="904036" y="78663"/>
                </a:lnTo>
                <a:lnTo>
                  <a:pt x="904036" y="13487"/>
                </a:lnTo>
                <a:close/>
              </a:path>
              <a:path w="2268855" h="391159">
                <a:moveTo>
                  <a:pt x="913515" y="188353"/>
                </a:moveTo>
                <a:lnTo>
                  <a:pt x="802449" y="188353"/>
                </a:lnTo>
                <a:lnTo>
                  <a:pt x="812236" y="188958"/>
                </a:lnTo>
                <a:lnTo>
                  <a:pt x="820929" y="190771"/>
                </a:lnTo>
                <a:lnTo>
                  <a:pt x="846950" y="227012"/>
                </a:lnTo>
                <a:lnTo>
                  <a:pt x="846205" y="235877"/>
                </a:lnTo>
                <a:lnTo>
                  <a:pt x="812236" y="264623"/>
                </a:lnTo>
                <a:lnTo>
                  <a:pt x="802449" y="265226"/>
                </a:lnTo>
                <a:lnTo>
                  <a:pt x="913627" y="265226"/>
                </a:lnTo>
                <a:lnTo>
                  <a:pt x="917444" y="251177"/>
                </a:lnTo>
                <a:lnTo>
                  <a:pt x="919327" y="227012"/>
                </a:lnTo>
                <a:lnTo>
                  <a:pt x="917492" y="203459"/>
                </a:lnTo>
                <a:lnTo>
                  <a:pt x="917444" y="202840"/>
                </a:lnTo>
                <a:lnTo>
                  <a:pt x="913515" y="188353"/>
                </a:lnTo>
                <a:close/>
              </a:path>
              <a:path w="2268855" h="391159">
                <a:moveTo>
                  <a:pt x="314680" y="269722"/>
                </a:moveTo>
                <a:lnTo>
                  <a:pt x="0" y="269722"/>
                </a:lnTo>
                <a:lnTo>
                  <a:pt x="0" y="391096"/>
                </a:lnTo>
                <a:lnTo>
                  <a:pt x="65189" y="391096"/>
                </a:lnTo>
                <a:lnTo>
                  <a:pt x="65189" y="334911"/>
                </a:lnTo>
                <a:lnTo>
                  <a:pt x="314680" y="334911"/>
                </a:lnTo>
                <a:lnTo>
                  <a:pt x="314680" y="269722"/>
                </a:lnTo>
                <a:close/>
              </a:path>
              <a:path w="2268855" h="391159">
                <a:moveTo>
                  <a:pt x="314680" y="334911"/>
                </a:moveTo>
                <a:lnTo>
                  <a:pt x="249504" y="334911"/>
                </a:lnTo>
                <a:lnTo>
                  <a:pt x="249504" y="391096"/>
                </a:lnTo>
                <a:lnTo>
                  <a:pt x="314680" y="391096"/>
                </a:lnTo>
                <a:lnTo>
                  <a:pt x="314680" y="334911"/>
                </a:lnTo>
                <a:close/>
              </a:path>
              <a:path w="2268855" h="391159">
                <a:moveTo>
                  <a:pt x="479666" y="6743"/>
                </a:moveTo>
                <a:lnTo>
                  <a:pt x="414539" y="18151"/>
                </a:lnTo>
                <a:lnTo>
                  <a:pt x="361213" y="52362"/>
                </a:lnTo>
                <a:lnTo>
                  <a:pt x="325643" y="104798"/>
                </a:lnTo>
                <a:lnTo>
                  <a:pt x="313791" y="170827"/>
                </a:lnTo>
                <a:lnTo>
                  <a:pt x="316754" y="205541"/>
                </a:lnTo>
                <a:lnTo>
                  <a:pt x="340462" y="264768"/>
                </a:lnTo>
                <a:lnTo>
                  <a:pt x="386402" y="309242"/>
                </a:lnTo>
                <a:lnTo>
                  <a:pt x="445625" y="332059"/>
                </a:lnTo>
                <a:lnTo>
                  <a:pt x="479666" y="334911"/>
                </a:lnTo>
                <a:lnTo>
                  <a:pt x="513708" y="332059"/>
                </a:lnTo>
                <a:lnTo>
                  <a:pt x="572940" y="309242"/>
                </a:lnTo>
                <a:lnTo>
                  <a:pt x="618877" y="264768"/>
                </a:lnTo>
                <a:lnTo>
                  <a:pt x="619827" y="262978"/>
                </a:lnTo>
                <a:lnTo>
                  <a:pt x="479666" y="262978"/>
                </a:lnTo>
                <a:lnTo>
                  <a:pt x="461181" y="261406"/>
                </a:lnTo>
                <a:lnTo>
                  <a:pt x="415836" y="237807"/>
                </a:lnTo>
                <a:lnTo>
                  <a:pt x="392236" y="190689"/>
                </a:lnTo>
                <a:lnTo>
                  <a:pt x="390664" y="170827"/>
                </a:lnTo>
                <a:lnTo>
                  <a:pt x="392236" y="150960"/>
                </a:lnTo>
                <a:lnTo>
                  <a:pt x="415836" y="103835"/>
                </a:lnTo>
                <a:lnTo>
                  <a:pt x="461181" y="80237"/>
                </a:lnTo>
                <a:lnTo>
                  <a:pt x="479666" y="78663"/>
                </a:lnTo>
                <a:lnTo>
                  <a:pt x="619822" y="78663"/>
                </a:lnTo>
                <a:lnTo>
                  <a:pt x="618877" y="76882"/>
                </a:lnTo>
                <a:lnTo>
                  <a:pt x="598131" y="52362"/>
                </a:lnTo>
                <a:lnTo>
                  <a:pt x="572940" y="32407"/>
                </a:lnTo>
                <a:lnTo>
                  <a:pt x="544799" y="18151"/>
                </a:lnTo>
                <a:lnTo>
                  <a:pt x="513708" y="9596"/>
                </a:lnTo>
                <a:lnTo>
                  <a:pt x="479666" y="6743"/>
                </a:lnTo>
                <a:close/>
              </a:path>
              <a:path w="2268855" h="391159">
                <a:moveTo>
                  <a:pt x="276923" y="13487"/>
                </a:moveTo>
                <a:lnTo>
                  <a:pt x="57988" y="13487"/>
                </a:lnTo>
                <a:lnTo>
                  <a:pt x="57971" y="141604"/>
                </a:lnTo>
                <a:lnTo>
                  <a:pt x="56658" y="177259"/>
                </a:lnTo>
                <a:lnTo>
                  <a:pt x="52709" y="210607"/>
                </a:lnTo>
                <a:lnTo>
                  <a:pt x="46139" y="241319"/>
                </a:lnTo>
                <a:lnTo>
                  <a:pt x="46109" y="241456"/>
                </a:lnTo>
                <a:lnTo>
                  <a:pt x="36868" y="269722"/>
                </a:lnTo>
                <a:lnTo>
                  <a:pt x="106997" y="269722"/>
                </a:lnTo>
                <a:lnTo>
                  <a:pt x="122479" y="210607"/>
                </a:lnTo>
                <a:lnTo>
                  <a:pt x="127673" y="141604"/>
                </a:lnTo>
                <a:lnTo>
                  <a:pt x="127673" y="78663"/>
                </a:lnTo>
                <a:lnTo>
                  <a:pt x="276923" y="78663"/>
                </a:lnTo>
                <a:lnTo>
                  <a:pt x="276923" y="13487"/>
                </a:lnTo>
                <a:close/>
              </a:path>
              <a:path w="2268855" h="391159">
                <a:moveTo>
                  <a:pt x="276923" y="78663"/>
                </a:moveTo>
                <a:lnTo>
                  <a:pt x="207238" y="78663"/>
                </a:lnTo>
                <a:lnTo>
                  <a:pt x="207238" y="269722"/>
                </a:lnTo>
                <a:lnTo>
                  <a:pt x="276923" y="269722"/>
                </a:lnTo>
                <a:lnTo>
                  <a:pt x="276923" y="78663"/>
                </a:lnTo>
                <a:close/>
              </a:path>
              <a:path w="2268855" h="391159">
                <a:moveTo>
                  <a:pt x="619822" y="78663"/>
                </a:moveTo>
                <a:lnTo>
                  <a:pt x="479666" y="78663"/>
                </a:lnTo>
                <a:lnTo>
                  <a:pt x="498157" y="80237"/>
                </a:lnTo>
                <a:lnTo>
                  <a:pt x="514959" y="84958"/>
                </a:lnTo>
                <a:lnTo>
                  <a:pt x="554519" y="117465"/>
                </a:lnTo>
                <a:lnTo>
                  <a:pt x="568680" y="170827"/>
                </a:lnTo>
                <a:lnTo>
                  <a:pt x="567106" y="190689"/>
                </a:lnTo>
                <a:lnTo>
                  <a:pt x="543509" y="237807"/>
                </a:lnTo>
                <a:lnTo>
                  <a:pt x="498157" y="261406"/>
                </a:lnTo>
                <a:lnTo>
                  <a:pt x="479666" y="262978"/>
                </a:lnTo>
                <a:lnTo>
                  <a:pt x="619827" y="262978"/>
                </a:lnTo>
                <a:lnTo>
                  <a:pt x="633696" y="236854"/>
                </a:lnTo>
                <a:lnTo>
                  <a:pt x="642589" y="205541"/>
                </a:lnTo>
                <a:lnTo>
                  <a:pt x="645553" y="170827"/>
                </a:lnTo>
                <a:lnTo>
                  <a:pt x="642589" y="136113"/>
                </a:lnTo>
                <a:lnTo>
                  <a:pt x="633696" y="104798"/>
                </a:lnTo>
                <a:lnTo>
                  <a:pt x="619822" y="786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58" dirty="0"/>
          </a:p>
        </p:txBody>
      </p:sp>
      <p:pic>
        <p:nvPicPr>
          <p:cNvPr id="38" name="object 3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23071" y="467106"/>
            <a:ext cx="2017752" cy="474220"/>
          </a:xfrm>
          <a:prstGeom prst="rect">
            <a:avLst/>
          </a:prstGeom>
        </p:spPr>
      </p:pic>
      <p:grpSp>
        <p:nvGrpSpPr>
          <p:cNvPr id="39" name="object 39"/>
          <p:cNvGrpSpPr/>
          <p:nvPr/>
        </p:nvGrpSpPr>
        <p:grpSpPr>
          <a:xfrm>
            <a:off x="9501074" y="444429"/>
            <a:ext cx="849007" cy="1013863"/>
            <a:chOff x="9459252" y="513562"/>
            <a:chExt cx="981075" cy="1171575"/>
          </a:xfrm>
        </p:grpSpPr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77275" y="513562"/>
              <a:ext cx="962705" cy="102667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465602" y="1505115"/>
              <a:ext cx="825500" cy="173355"/>
            </a:xfrm>
            <a:custGeom>
              <a:avLst/>
              <a:gdLst/>
              <a:ahLst/>
              <a:cxnLst/>
              <a:rect l="l" t="t" r="r" b="b"/>
              <a:pathLst>
                <a:path w="825500" h="173355">
                  <a:moveTo>
                    <a:pt x="738822" y="173151"/>
                  </a:moveTo>
                  <a:lnTo>
                    <a:pt x="86575" y="173151"/>
                  </a:lnTo>
                  <a:lnTo>
                    <a:pt x="52876" y="166348"/>
                  </a:lnTo>
                  <a:lnTo>
                    <a:pt x="25357" y="147794"/>
                  </a:lnTo>
                  <a:lnTo>
                    <a:pt x="6803" y="120275"/>
                  </a:lnTo>
                  <a:lnTo>
                    <a:pt x="0" y="86575"/>
                  </a:lnTo>
                  <a:lnTo>
                    <a:pt x="6803" y="52876"/>
                  </a:lnTo>
                  <a:lnTo>
                    <a:pt x="25357" y="25357"/>
                  </a:lnTo>
                  <a:lnTo>
                    <a:pt x="52876" y="6803"/>
                  </a:lnTo>
                  <a:lnTo>
                    <a:pt x="86575" y="0"/>
                  </a:lnTo>
                  <a:lnTo>
                    <a:pt x="738822" y="0"/>
                  </a:lnTo>
                  <a:lnTo>
                    <a:pt x="772522" y="6803"/>
                  </a:lnTo>
                  <a:lnTo>
                    <a:pt x="800041" y="25357"/>
                  </a:lnTo>
                  <a:lnTo>
                    <a:pt x="818594" y="52876"/>
                  </a:lnTo>
                  <a:lnTo>
                    <a:pt x="825398" y="86575"/>
                  </a:lnTo>
                  <a:lnTo>
                    <a:pt x="818594" y="120275"/>
                  </a:lnTo>
                  <a:lnTo>
                    <a:pt x="800041" y="147794"/>
                  </a:lnTo>
                  <a:lnTo>
                    <a:pt x="772522" y="166348"/>
                  </a:lnTo>
                  <a:lnTo>
                    <a:pt x="738822" y="173151"/>
                  </a:lnTo>
                  <a:close/>
                </a:path>
              </a:pathLst>
            </a:custGeom>
            <a:ln w="12700">
              <a:solidFill>
                <a:srgbClr val="7167AE"/>
              </a:solidFill>
            </a:ln>
          </p:spPr>
          <p:txBody>
            <a:bodyPr wrap="square" lIns="0" tIns="0" rIns="0" bIns="0" rtlCol="0"/>
            <a:lstStyle/>
            <a:p>
              <a:endParaRPr sz="1558"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9560631" y="1299341"/>
            <a:ext cx="602823" cy="125998"/>
          </a:xfrm>
          <a:prstGeom prst="rect">
            <a:avLst/>
          </a:prstGeom>
        </p:spPr>
        <p:txBody>
          <a:bodyPr vert="horz" wrap="square" lIns="0" tIns="12638" rIns="0" bIns="0" rtlCol="0">
            <a:spAutoFit/>
          </a:bodyPr>
          <a:lstStyle/>
          <a:p>
            <a:pPr marL="10991">
              <a:spcBef>
                <a:spcPts val="99"/>
              </a:spcBef>
            </a:pPr>
            <a:r>
              <a:rPr sz="736" dirty="0">
                <a:solidFill>
                  <a:srgbClr val="231F20"/>
                </a:solidFill>
                <a:latin typeface="Arial"/>
                <a:cs typeface="Arial"/>
              </a:rPr>
              <a:t>Сайт</a:t>
            </a:r>
            <a:r>
              <a:rPr sz="736" spc="-4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36" spc="-9" dirty="0">
                <a:solidFill>
                  <a:srgbClr val="231F20"/>
                </a:solidFill>
                <a:latin typeface="Arial"/>
                <a:cs typeface="Arial"/>
              </a:rPr>
              <a:t>nроекта</a:t>
            </a:r>
            <a:endParaRPr sz="736">
              <a:latin typeface="Arial"/>
              <a:cs typeface="Arial"/>
            </a:endParaRPr>
          </a:p>
        </p:txBody>
      </p:sp>
      <p:pic>
        <p:nvPicPr>
          <p:cNvPr id="43" name="object 4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09759" y="996712"/>
            <a:ext cx="6862329" cy="541815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1743808" y="1752290"/>
            <a:ext cx="8770327" cy="517087"/>
          </a:xfrm>
          <a:prstGeom prst="rect">
            <a:avLst/>
          </a:prstGeom>
        </p:spPr>
        <p:txBody>
          <a:bodyPr vert="horz" wrap="square" lIns="0" tIns="28025" rIns="0" bIns="0" rtlCol="0">
            <a:spAutoFit/>
          </a:bodyPr>
          <a:lstStyle/>
          <a:p>
            <a:pPr marL="10991" marR="4396" indent="-550" algn="just">
              <a:lnSpc>
                <a:spcPts val="1333"/>
              </a:lnSpc>
              <a:spcBef>
                <a:spcPts val="220"/>
              </a:spcBef>
            </a:pPr>
            <a:r>
              <a:rPr lang="ru-RU" sz="1038" dirty="0" err="1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Добро.рф</a:t>
            </a:r>
            <a:r>
              <a:rPr lang="ru-RU" sz="1038" dirty="0"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rPr>
              <a:t> развивает инфраструктуру поддержки НКО и добровольчества, занимается формированием в обществе культуры участия в благотворительности, методическим сопровождением и подготовкой кадров, поддержкой лидеров и их проектов, созданием форматов прямого и массового соучастия, а также развитием международных инициатив в области добровольчества и НКО</a:t>
            </a:r>
            <a:endParaRPr sz="1038" dirty="0">
              <a:latin typeface="PT Astra Serif" panose="020A0603040505020204" pitchFamily="18" charset="-52"/>
              <a:ea typeface="PT Astra Serif" panose="020A0603040505020204" pitchFamily="18" charset="-52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0308362" y="406161"/>
            <a:ext cx="84076" cy="957812"/>
          </a:xfrm>
          <a:custGeom>
            <a:avLst/>
            <a:gdLst/>
            <a:ahLst/>
            <a:cxnLst/>
            <a:rect l="l" t="t" r="r" b="b"/>
            <a:pathLst>
              <a:path w="97154" h="1106805">
                <a:moveTo>
                  <a:pt x="96558" y="0"/>
                </a:moveTo>
                <a:lnTo>
                  <a:pt x="0" y="0"/>
                </a:lnTo>
                <a:lnTo>
                  <a:pt x="0" y="1106716"/>
                </a:lnTo>
                <a:lnTo>
                  <a:pt x="96558" y="1106716"/>
                </a:lnTo>
                <a:lnTo>
                  <a:pt x="96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58"/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47300384-570B-455D-8F5E-3227848142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47" t="29885" r="67626" b="63475"/>
          <a:stretch/>
        </p:blipFill>
        <p:spPr>
          <a:xfrm>
            <a:off x="1775107" y="2668637"/>
            <a:ext cx="422018" cy="326495"/>
          </a:xfrm>
          <a:prstGeom prst="rect">
            <a:avLst/>
          </a:prstGeom>
        </p:spPr>
      </p:pic>
      <p:sp>
        <p:nvSpPr>
          <p:cNvPr id="75" name="object 37">
            <a:extLst>
              <a:ext uri="{FF2B5EF4-FFF2-40B4-BE49-F238E27FC236}">
                <a16:creationId xmlns:a16="http://schemas.microsoft.com/office/drawing/2014/main" id="{711B43E4-1AA2-4233-82E4-4F2A29C12944}"/>
              </a:ext>
            </a:extLst>
          </p:cNvPr>
          <p:cNvSpPr txBox="1"/>
          <p:nvPr/>
        </p:nvSpPr>
        <p:spPr>
          <a:xfrm>
            <a:off x="2223539" y="2647091"/>
            <a:ext cx="1761218" cy="793363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1558" b="1" spc="-22" dirty="0">
                <a:cs typeface="Gill Sans MT"/>
              </a:rPr>
              <a:t>64 400 </a:t>
            </a:r>
            <a:r>
              <a:rPr lang="ru-RU" sz="1212" spc="-22" dirty="0">
                <a:cs typeface="Gill Sans MT"/>
              </a:rPr>
              <a:t>чел.</a:t>
            </a:r>
            <a:endParaRPr sz="909" dirty="0"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952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зарегистрированных пользователей на платформе ДОБРО.РФ </a:t>
            </a:r>
            <a:endParaRPr sz="1038" i="1" dirty="0">
              <a:cs typeface="Arial"/>
            </a:endParaRPr>
          </a:p>
        </p:txBody>
      </p:sp>
      <p:sp>
        <p:nvSpPr>
          <p:cNvPr id="76" name="object 37">
            <a:extLst>
              <a:ext uri="{FF2B5EF4-FFF2-40B4-BE49-F238E27FC236}">
                <a16:creationId xmlns:a16="http://schemas.microsoft.com/office/drawing/2014/main" id="{2C1B618E-2DF1-4DD7-82C5-AE8C36C63648}"/>
              </a:ext>
            </a:extLst>
          </p:cNvPr>
          <p:cNvSpPr txBox="1"/>
          <p:nvPr/>
        </p:nvSpPr>
        <p:spPr>
          <a:xfrm>
            <a:off x="1724025" y="2288407"/>
            <a:ext cx="5004098" cy="318554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1731" b="1" spc="-22" dirty="0">
                <a:solidFill>
                  <a:srgbClr val="58097B"/>
                </a:solidFill>
                <a:latin typeface="Gill Sans MT"/>
                <a:cs typeface="Gill Sans MT"/>
              </a:rPr>
              <a:t>ПОКАЗАТЕЛИ В ЦИФРАХ ЗА 2025 год:</a:t>
            </a:r>
            <a:endParaRPr sz="1212" dirty="0">
              <a:solidFill>
                <a:srgbClr val="58097B"/>
              </a:solidFill>
              <a:latin typeface="Gill Sans MT"/>
              <a:cs typeface="Gill Sans MT"/>
            </a:endParaRPr>
          </a:p>
        </p:txBody>
      </p:sp>
      <p:sp>
        <p:nvSpPr>
          <p:cNvPr id="78" name="object 37">
            <a:extLst>
              <a:ext uri="{FF2B5EF4-FFF2-40B4-BE49-F238E27FC236}">
                <a16:creationId xmlns:a16="http://schemas.microsoft.com/office/drawing/2014/main" id="{834051AF-22DE-41F8-8061-6D71F7E1A52C}"/>
              </a:ext>
            </a:extLst>
          </p:cNvPr>
          <p:cNvSpPr txBox="1"/>
          <p:nvPr/>
        </p:nvSpPr>
        <p:spPr>
          <a:xfrm>
            <a:off x="4520793" y="2630095"/>
            <a:ext cx="1423832" cy="793363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1558" b="1" spc="-22" dirty="0">
                <a:cs typeface="Gill Sans MT"/>
              </a:rPr>
              <a:t>18 349 </a:t>
            </a:r>
            <a:r>
              <a:rPr lang="ru-RU" sz="1212" spc="-22" dirty="0">
                <a:cs typeface="Gill Sans MT"/>
              </a:rPr>
              <a:t>чел.</a:t>
            </a:r>
            <a:endParaRPr sz="909" dirty="0"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952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зарегистрировалось пользователей в этом году</a:t>
            </a:r>
            <a:endParaRPr sz="1038" i="1" dirty="0">
              <a:cs typeface="Arial"/>
            </a:endParaRPr>
          </a:p>
        </p:txBody>
      </p:sp>
      <p:sp>
        <p:nvSpPr>
          <p:cNvPr id="80" name="object 37">
            <a:extLst>
              <a:ext uri="{FF2B5EF4-FFF2-40B4-BE49-F238E27FC236}">
                <a16:creationId xmlns:a16="http://schemas.microsoft.com/office/drawing/2014/main" id="{4D7A5198-7C10-46AA-BAD1-08A42B8DFA09}"/>
              </a:ext>
            </a:extLst>
          </p:cNvPr>
          <p:cNvSpPr txBox="1"/>
          <p:nvPr/>
        </p:nvSpPr>
        <p:spPr>
          <a:xfrm>
            <a:off x="6565147" y="2650393"/>
            <a:ext cx="1142416" cy="793363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1558" b="1" spc="-22" dirty="0">
                <a:cs typeface="Gill Sans MT"/>
              </a:rPr>
              <a:t>853 </a:t>
            </a:r>
            <a:r>
              <a:rPr lang="ru-RU" sz="1212" spc="-22" dirty="0">
                <a:cs typeface="Gill Sans MT"/>
              </a:rPr>
              <a:t>чел.</a:t>
            </a:r>
            <a:endParaRPr sz="909" dirty="0"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952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зарегистрировалось организаторов в этом году</a:t>
            </a:r>
            <a:endParaRPr sz="1038" i="1" dirty="0">
              <a:cs typeface="Arial"/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1A8FEA16-DDB3-4354-BC87-A0E33C7F6E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47" t="29885" r="67626" b="63475"/>
          <a:stretch/>
        </p:blipFill>
        <p:spPr>
          <a:xfrm>
            <a:off x="4009580" y="2675744"/>
            <a:ext cx="422018" cy="326495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0F1092B-6835-4243-83B1-A9A3BFCA70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47" t="29885" r="67626" b="63475"/>
          <a:stretch/>
        </p:blipFill>
        <p:spPr>
          <a:xfrm>
            <a:off x="6061156" y="2691272"/>
            <a:ext cx="422018" cy="326495"/>
          </a:xfrm>
          <a:prstGeom prst="rect">
            <a:avLst/>
          </a:prstGeom>
        </p:spPr>
      </p:pic>
      <p:sp>
        <p:nvSpPr>
          <p:cNvPr id="84" name="object 138">
            <a:extLst>
              <a:ext uri="{FF2B5EF4-FFF2-40B4-BE49-F238E27FC236}">
                <a16:creationId xmlns:a16="http://schemas.microsoft.com/office/drawing/2014/main" id="{9F5AEC85-27F4-4790-B15C-ECF906866018}"/>
              </a:ext>
            </a:extLst>
          </p:cNvPr>
          <p:cNvSpPr/>
          <p:nvPr/>
        </p:nvSpPr>
        <p:spPr>
          <a:xfrm>
            <a:off x="1609759" y="2655620"/>
            <a:ext cx="6266684" cy="1661133"/>
          </a:xfrm>
          <a:custGeom>
            <a:avLst/>
            <a:gdLst/>
            <a:ahLst/>
            <a:cxnLst/>
            <a:rect l="l" t="t" r="r" b="b"/>
            <a:pathLst>
              <a:path w="1379220" h="314325">
                <a:moveTo>
                  <a:pt x="1305445" y="313740"/>
                </a:moveTo>
                <a:lnTo>
                  <a:pt x="73367" y="313740"/>
                </a:lnTo>
                <a:lnTo>
                  <a:pt x="44812" y="307975"/>
                </a:lnTo>
                <a:lnTo>
                  <a:pt x="21491" y="292253"/>
                </a:lnTo>
                <a:lnTo>
                  <a:pt x="5766" y="268933"/>
                </a:lnTo>
                <a:lnTo>
                  <a:pt x="0" y="240372"/>
                </a:lnTo>
                <a:lnTo>
                  <a:pt x="0" y="73367"/>
                </a:lnTo>
                <a:lnTo>
                  <a:pt x="5766" y="44807"/>
                </a:lnTo>
                <a:lnTo>
                  <a:pt x="21491" y="21486"/>
                </a:lnTo>
                <a:lnTo>
                  <a:pt x="44812" y="5764"/>
                </a:lnTo>
                <a:lnTo>
                  <a:pt x="73367" y="0"/>
                </a:lnTo>
                <a:lnTo>
                  <a:pt x="1305445" y="0"/>
                </a:lnTo>
                <a:lnTo>
                  <a:pt x="1334000" y="5764"/>
                </a:lnTo>
                <a:lnTo>
                  <a:pt x="1357322" y="21486"/>
                </a:lnTo>
                <a:lnTo>
                  <a:pt x="1373047" y="44807"/>
                </a:lnTo>
                <a:lnTo>
                  <a:pt x="1378813" y="73367"/>
                </a:lnTo>
                <a:lnTo>
                  <a:pt x="1378813" y="240372"/>
                </a:lnTo>
                <a:lnTo>
                  <a:pt x="1373047" y="268933"/>
                </a:lnTo>
                <a:lnTo>
                  <a:pt x="1357322" y="292253"/>
                </a:lnTo>
                <a:lnTo>
                  <a:pt x="1334000" y="307975"/>
                </a:lnTo>
                <a:lnTo>
                  <a:pt x="1305445" y="313740"/>
                </a:lnTo>
                <a:close/>
              </a:path>
            </a:pathLst>
          </a:custGeom>
          <a:ln w="31750">
            <a:solidFill>
              <a:srgbClr val="DAEF13"/>
            </a:solidFill>
          </a:ln>
        </p:spPr>
        <p:txBody>
          <a:bodyPr wrap="square" lIns="0" tIns="0" rIns="0" bIns="0" rtlCol="0"/>
          <a:lstStyle/>
          <a:p>
            <a:endParaRPr sz="1558"/>
          </a:p>
        </p:txBody>
      </p:sp>
      <p:sp>
        <p:nvSpPr>
          <p:cNvPr id="90" name="object 37">
            <a:extLst>
              <a:ext uri="{FF2B5EF4-FFF2-40B4-BE49-F238E27FC236}">
                <a16:creationId xmlns:a16="http://schemas.microsoft.com/office/drawing/2014/main" id="{3A14F357-75DB-46BB-BE18-7B0E9C40D2C9}"/>
              </a:ext>
            </a:extLst>
          </p:cNvPr>
          <p:cNvSpPr txBox="1"/>
          <p:nvPr/>
        </p:nvSpPr>
        <p:spPr>
          <a:xfrm>
            <a:off x="2271165" y="3476690"/>
            <a:ext cx="1423832" cy="511234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en-US" sz="1731" b="1" spc="-22" dirty="0">
                <a:latin typeface="+mj-lt"/>
                <a:cs typeface="Gill Sans MT"/>
              </a:rPr>
              <a:t>14</a:t>
            </a:r>
            <a:endParaRPr lang="ru-RU" sz="952" dirty="0">
              <a:latin typeface="+mj-l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1038" i="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Добро.Центров</a:t>
            </a:r>
            <a:endParaRPr lang="ru-RU" sz="1212" i="1" dirty="0">
              <a:latin typeface="+mj-lt"/>
              <a:cs typeface="Arial"/>
            </a:endParaRPr>
          </a:p>
        </p:txBody>
      </p:sp>
      <p:sp>
        <p:nvSpPr>
          <p:cNvPr id="102" name="object 37">
            <a:extLst>
              <a:ext uri="{FF2B5EF4-FFF2-40B4-BE49-F238E27FC236}">
                <a16:creationId xmlns:a16="http://schemas.microsoft.com/office/drawing/2014/main" id="{1B11B2A2-9EA1-4E85-98C6-0D58C6D0260F}"/>
              </a:ext>
            </a:extLst>
          </p:cNvPr>
          <p:cNvSpPr txBox="1"/>
          <p:nvPr/>
        </p:nvSpPr>
        <p:spPr>
          <a:xfrm>
            <a:off x="3984757" y="3428555"/>
            <a:ext cx="1544847" cy="788874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1731" b="1" spc="-22" dirty="0">
                <a:latin typeface="+mj-lt"/>
                <a:cs typeface="Gill Sans MT"/>
              </a:rPr>
              <a:t>Больше 326 </a:t>
            </a:r>
            <a:r>
              <a:rPr lang="ru-RU" sz="952" spc="-22" dirty="0">
                <a:latin typeface="+mj-lt"/>
                <a:cs typeface="Gill Sans MT"/>
              </a:rPr>
              <a:t>заявок</a:t>
            </a:r>
            <a:endParaRPr lang="ru-RU" sz="606" dirty="0">
              <a:latin typeface="+mj-l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909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Подано в заявочной кампании в Международной премии #МЫВМЕСТЕ   </a:t>
            </a:r>
            <a:endParaRPr lang="ru-RU" sz="909" dirty="0">
              <a:latin typeface="+mj-lt"/>
              <a:cs typeface="Arial"/>
            </a:endParaRPr>
          </a:p>
        </p:txBody>
      </p: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23488766-5FDB-4871-91BC-C31E10F8AD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" r="3082" b="15633"/>
          <a:stretch/>
        </p:blipFill>
        <p:spPr>
          <a:xfrm>
            <a:off x="1681332" y="4342278"/>
            <a:ext cx="6063226" cy="2349376"/>
          </a:xfrm>
          <a:prstGeom prst="rect">
            <a:avLst/>
          </a:prstGeom>
        </p:spPr>
      </p:pic>
      <p:sp>
        <p:nvSpPr>
          <p:cNvPr id="110" name="object 138">
            <a:extLst>
              <a:ext uri="{FF2B5EF4-FFF2-40B4-BE49-F238E27FC236}">
                <a16:creationId xmlns:a16="http://schemas.microsoft.com/office/drawing/2014/main" id="{A9232FE2-B750-4C15-AA89-BB617E5C293B}"/>
              </a:ext>
            </a:extLst>
          </p:cNvPr>
          <p:cNvSpPr/>
          <p:nvPr/>
        </p:nvSpPr>
        <p:spPr>
          <a:xfrm>
            <a:off x="4810125" y="6091977"/>
            <a:ext cx="2703635" cy="187972"/>
          </a:xfrm>
          <a:custGeom>
            <a:avLst/>
            <a:gdLst/>
            <a:ahLst/>
            <a:cxnLst/>
            <a:rect l="l" t="t" r="r" b="b"/>
            <a:pathLst>
              <a:path w="1379220" h="314325">
                <a:moveTo>
                  <a:pt x="1305445" y="313740"/>
                </a:moveTo>
                <a:lnTo>
                  <a:pt x="73367" y="313740"/>
                </a:lnTo>
                <a:lnTo>
                  <a:pt x="44812" y="307975"/>
                </a:lnTo>
                <a:lnTo>
                  <a:pt x="21491" y="292253"/>
                </a:lnTo>
                <a:lnTo>
                  <a:pt x="5766" y="268933"/>
                </a:lnTo>
                <a:lnTo>
                  <a:pt x="0" y="240372"/>
                </a:lnTo>
                <a:lnTo>
                  <a:pt x="0" y="73367"/>
                </a:lnTo>
                <a:lnTo>
                  <a:pt x="5766" y="44807"/>
                </a:lnTo>
                <a:lnTo>
                  <a:pt x="21491" y="21486"/>
                </a:lnTo>
                <a:lnTo>
                  <a:pt x="44812" y="5764"/>
                </a:lnTo>
                <a:lnTo>
                  <a:pt x="73367" y="0"/>
                </a:lnTo>
                <a:lnTo>
                  <a:pt x="1305445" y="0"/>
                </a:lnTo>
                <a:lnTo>
                  <a:pt x="1334000" y="5764"/>
                </a:lnTo>
                <a:lnTo>
                  <a:pt x="1357322" y="21486"/>
                </a:lnTo>
                <a:lnTo>
                  <a:pt x="1373047" y="44807"/>
                </a:lnTo>
                <a:lnTo>
                  <a:pt x="1378813" y="73367"/>
                </a:lnTo>
                <a:lnTo>
                  <a:pt x="1378813" y="240372"/>
                </a:lnTo>
                <a:lnTo>
                  <a:pt x="1373047" y="268933"/>
                </a:lnTo>
                <a:lnTo>
                  <a:pt x="1357322" y="292253"/>
                </a:lnTo>
                <a:lnTo>
                  <a:pt x="1334000" y="307975"/>
                </a:lnTo>
                <a:lnTo>
                  <a:pt x="1305445" y="313740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58"/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EEDBDCF3-1845-4FDE-8464-8AF9C0A70F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47" t="29885" r="67626" b="63475"/>
          <a:stretch/>
        </p:blipFill>
        <p:spPr>
          <a:xfrm>
            <a:off x="3483514" y="3457224"/>
            <a:ext cx="422018" cy="326495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5AC3D54D-EEFB-4F41-BC78-736017D728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47" t="29885" r="67626" b="63475"/>
          <a:stretch/>
        </p:blipFill>
        <p:spPr>
          <a:xfrm>
            <a:off x="1801521" y="3503741"/>
            <a:ext cx="422018" cy="326495"/>
          </a:xfrm>
          <a:prstGeom prst="rect">
            <a:avLst/>
          </a:prstGeom>
        </p:spPr>
      </p:pic>
      <p:sp>
        <p:nvSpPr>
          <p:cNvPr id="114" name="object 37">
            <a:extLst>
              <a:ext uri="{FF2B5EF4-FFF2-40B4-BE49-F238E27FC236}">
                <a16:creationId xmlns:a16="http://schemas.microsoft.com/office/drawing/2014/main" id="{CB23A258-BE42-4FB5-B0DC-61187404A92D}"/>
              </a:ext>
            </a:extLst>
          </p:cNvPr>
          <p:cNvSpPr txBox="1"/>
          <p:nvPr/>
        </p:nvSpPr>
        <p:spPr>
          <a:xfrm>
            <a:off x="6235694" y="3448021"/>
            <a:ext cx="1392645" cy="788874"/>
          </a:xfrm>
          <a:prstGeom prst="rect">
            <a:avLst/>
          </a:prstGeom>
        </p:spPr>
        <p:txBody>
          <a:bodyPr vert="horz" wrap="square" lIns="0" tIns="10990" rIns="0" bIns="0" rtlCol="0">
            <a:spAutoFit/>
          </a:bodyPr>
          <a:lstStyle/>
          <a:p>
            <a:pPr marL="10991">
              <a:lnSpc>
                <a:spcPts val="2644"/>
              </a:lnSpc>
              <a:spcBef>
                <a:spcPts val="87"/>
              </a:spcBef>
            </a:pPr>
            <a:r>
              <a:rPr lang="ru-RU" sz="1731" b="1" spc="-22" dirty="0">
                <a:latin typeface="+mj-lt"/>
                <a:cs typeface="Gill Sans MT"/>
              </a:rPr>
              <a:t>5 </a:t>
            </a:r>
            <a:r>
              <a:rPr lang="ru-RU" sz="952" spc="-22" dirty="0">
                <a:latin typeface="+mj-lt"/>
                <a:cs typeface="Gill Sans MT"/>
              </a:rPr>
              <a:t>место</a:t>
            </a:r>
            <a:endParaRPr lang="ru-RU" sz="606" dirty="0">
              <a:latin typeface="+mj-lt"/>
              <a:cs typeface="Gill Sans MT"/>
            </a:endParaRPr>
          </a:p>
          <a:p>
            <a:pPr marL="10991" marR="4396">
              <a:lnSpc>
                <a:spcPts val="1082"/>
              </a:lnSpc>
              <a:spcBef>
                <a:spcPts val="203"/>
              </a:spcBef>
            </a:pPr>
            <a:r>
              <a:rPr lang="ru-RU" sz="909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 26 регионов в категории с населением от 1 до 2 млн человек</a:t>
            </a:r>
            <a:endParaRPr lang="ru-RU" sz="909" dirty="0">
              <a:latin typeface="+mj-lt"/>
              <a:cs typeface="Arial"/>
            </a:endParaRPr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8239C665-A800-42FA-8CE4-AFE108220D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47" t="29885" r="67626" b="63475"/>
          <a:stretch/>
        </p:blipFill>
        <p:spPr>
          <a:xfrm>
            <a:off x="5734450" y="3476690"/>
            <a:ext cx="422018" cy="326495"/>
          </a:xfrm>
          <a:prstGeom prst="rect">
            <a:avLst/>
          </a:prstGeom>
        </p:spPr>
      </p:pic>
      <p:pic>
        <p:nvPicPr>
          <p:cNvPr id="116" name="object 2">
            <a:extLst>
              <a:ext uri="{FF2B5EF4-FFF2-40B4-BE49-F238E27FC236}">
                <a16:creationId xmlns:a16="http://schemas.microsoft.com/office/drawing/2014/main" id="{28E6F8E6-222E-4E6B-86C9-35EB8CDA93E1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98982" y="2393439"/>
            <a:ext cx="2204251" cy="4298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429800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D3223E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3724</TotalTime>
  <Words>1985</Words>
  <Application>Microsoft Office PowerPoint</Application>
  <DocSecurity>0</DocSecurity>
  <PresentationFormat>Широкоэкранный</PresentationFormat>
  <Paragraphs>306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Arial</vt:lpstr>
      <vt:lpstr>Bebas Neue Bold</vt:lpstr>
      <vt:lpstr>Calibri</vt:lpstr>
      <vt:lpstr>Calibri Light</vt:lpstr>
      <vt:lpstr>Gill Sans MT</vt:lpstr>
      <vt:lpstr>Montserrat Bold</vt:lpstr>
      <vt:lpstr>PT Astra Serif</vt:lpstr>
      <vt:lpstr>Roboto</vt:lpstr>
      <vt:lpstr>Segoe UI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Любовь Нефедова</dc:creator>
  <cp:keywords/>
  <dc:description/>
  <cp:lastModifiedBy>User</cp:lastModifiedBy>
  <cp:revision>455</cp:revision>
  <cp:lastPrinted>2026-01-29T13:33:36Z</cp:lastPrinted>
  <dcterms:created xsi:type="dcterms:W3CDTF">2023-10-11T18:58:21Z</dcterms:created>
  <dcterms:modified xsi:type="dcterms:W3CDTF">2026-01-29T15:12:41Z</dcterms:modified>
  <cp:category/>
  <dc:identifier/>
  <cp:contentStatus/>
  <dc:language/>
  <cp:version/>
</cp:coreProperties>
</file>